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609" r:id="rId3"/>
    <p:sldId id="1191" r:id="rId4"/>
    <p:sldId id="1389" r:id="rId5"/>
    <p:sldId id="1384" r:id="rId6"/>
    <p:sldId id="1160" r:id="rId7"/>
    <p:sldId id="1161" r:id="rId8"/>
    <p:sldId id="1164" r:id="rId9"/>
    <p:sldId id="1163" r:id="rId10"/>
    <p:sldId id="1181" r:id="rId11"/>
    <p:sldId id="1220" r:id="rId12"/>
    <p:sldId id="1221" r:id="rId13"/>
    <p:sldId id="1388" r:id="rId14"/>
    <p:sldId id="1387" r:id="rId15"/>
    <p:sldId id="1340" r:id="rId16"/>
    <p:sldId id="1263" r:id="rId17"/>
    <p:sldId id="1267" r:id="rId18"/>
    <p:sldId id="1177" r:id="rId19"/>
    <p:sldId id="1171" r:id="rId20"/>
    <p:sldId id="290" r:id="rId21"/>
    <p:sldId id="1386" r:id="rId22"/>
    <p:sldId id="1206" r:id="rId23"/>
    <p:sldId id="1198" r:id="rId24"/>
    <p:sldId id="1175" r:id="rId25"/>
    <p:sldId id="1195" r:id="rId26"/>
    <p:sldId id="1208" r:id="rId27"/>
    <p:sldId id="1210" r:id="rId28"/>
    <p:sldId id="1225" r:id="rId29"/>
    <p:sldId id="1223" r:id="rId30"/>
    <p:sldId id="1227" r:id="rId31"/>
    <p:sldId id="1224" r:id="rId32"/>
    <p:sldId id="1209" r:id="rId33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Brožová" initials="DB" lastIdx="1" clrIdx="0">
    <p:extLst>
      <p:ext uri="{19B8F6BF-5375-455C-9EA6-DF929625EA0E}">
        <p15:presenceInfo xmlns:p15="http://schemas.microsoft.com/office/powerpoint/2012/main" userId="S-1-5-21-3249127478-2925066913-1425616572-2171" providerId="AD"/>
      </p:ext>
    </p:extLst>
  </p:cmAuthor>
  <p:cmAuthor id="2" name="Jirka Koleček" initials="JK" lastIdx="12" clrIdx="1">
    <p:extLst>
      <p:ext uri="{19B8F6BF-5375-455C-9EA6-DF929625EA0E}">
        <p15:presenceInfo xmlns:p15="http://schemas.microsoft.com/office/powerpoint/2012/main" userId="S-1-5-21-3249127478-2925066913-1425616572-21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8AF"/>
    <a:srgbClr val="5FD1C6"/>
    <a:srgbClr val="33B3A7"/>
    <a:srgbClr val="35B9AC"/>
    <a:srgbClr val="46CABD"/>
    <a:srgbClr val="6BC9C8"/>
    <a:srgbClr val="C81703"/>
    <a:srgbClr val="FF505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433" autoAdjust="0"/>
  </p:normalViewPr>
  <p:slideViewPr>
    <p:cSldViewPr snapToGrid="0">
      <p:cViewPr varScale="1">
        <p:scale>
          <a:sx n="60" d="100"/>
          <a:sy n="60" d="100"/>
        </p:scale>
        <p:origin x="7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ondraskova\Desktop\vondraskova\pracovni\Celofakultn&#237;%20sch&#367;ze_2021\r.2024\CFS_podklady%20r.2024_zdroje%20financov&#225;n&#237;0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Prodekan%20VaV\Kolegia,%20Rady,%20Knihovna\MRFC\2024\Publika&#269;n&#237;%20aspekty%20-%20pracovn&#237;%20file%20pro%20MRF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kumenty\Prodekan%20VaV\Kolegia,%20Rady,%20Knihovna\MRFC\2024\Publika&#269;n&#237;%20aspekty%20-%20pracovn&#237;%20file%20pro%20MRF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1800" b="1" i="0" u="none" strike="noStrike" kern="1200" spc="0" baseline="0" noProof="0" dirty="0">
                <a:solidFill>
                  <a:schemeClr val="tx1"/>
                </a:solidFill>
                <a:effectLst/>
              </a:rPr>
              <a:t>Financial resources without investment (in thousands of CZK)</a:t>
            </a:r>
            <a:endParaRPr lang="en-IE" sz="1400" b="1" i="0" u="none" strike="noStrike" kern="1200" spc="0" baseline="0" noProof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9.9092242674790526E-2"/>
          <c:y val="1.474122995342860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8976283336939173E-2"/>
          <c:y val="0.10004199983785586"/>
          <c:w val="0.73501674156087915"/>
          <c:h val="0.8446679723273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AJ!$A$4</c:f>
              <c:strCache>
                <c:ptCount val="1"/>
                <c:pt idx="0">
                  <c:v>MEYS - Institutional support for long-term concept of development of research organization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AJ!$B$4:$F$4</c:f>
              <c:numCache>
                <c:formatCode>#,##0</c:formatCode>
                <c:ptCount val="5"/>
                <c:pt idx="0">
                  <c:v>49830</c:v>
                </c:pt>
                <c:pt idx="1">
                  <c:v>59238</c:v>
                </c:pt>
                <c:pt idx="2">
                  <c:v>68339</c:v>
                </c:pt>
                <c:pt idx="3">
                  <c:v>73153</c:v>
                </c:pt>
                <c:pt idx="4">
                  <c:v>72961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93-4E36-92E7-A60BA7F3552C}"/>
            </c:ext>
          </c:extLst>
        </c:ser>
        <c:ser>
          <c:idx val="1"/>
          <c:order val="1"/>
          <c:tx>
            <c:strRef>
              <c:f>AJ!$A$5</c:f>
              <c:strCache>
                <c:ptCount val="1"/>
                <c:pt idx="0">
                  <c:v>MEYS - Contribution for educational activities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AJ!$B$5:$F$5</c:f>
              <c:numCache>
                <c:formatCode>#,##0</c:formatCode>
                <c:ptCount val="5"/>
                <c:pt idx="0">
                  <c:v>43538</c:v>
                </c:pt>
                <c:pt idx="1">
                  <c:v>42363</c:v>
                </c:pt>
                <c:pt idx="2">
                  <c:v>44732</c:v>
                </c:pt>
                <c:pt idx="3">
                  <c:v>56656</c:v>
                </c:pt>
                <c:pt idx="4">
                  <c:v>50440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93-4E36-92E7-A60BA7F3552C}"/>
            </c:ext>
          </c:extLst>
        </c:ser>
        <c:ser>
          <c:idx val="2"/>
          <c:order val="2"/>
          <c:tx>
            <c:strRef>
              <c:f>AJ!$A$6</c:f>
              <c:strCache>
                <c:ptCount val="1"/>
                <c:pt idx="0">
                  <c:v>Grants scientific / non-scientific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AJ!$B$6:$F$6</c:f>
              <c:numCache>
                <c:formatCode>#,##0</c:formatCode>
                <c:ptCount val="5"/>
                <c:pt idx="0">
                  <c:v>108031</c:v>
                </c:pt>
                <c:pt idx="1">
                  <c:v>109605</c:v>
                </c:pt>
                <c:pt idx="2">
                  <c:v>110570</c:v>
                </c:pt>
                <c:pt idx="3">
                  <c:v>101020</c:v>
                </c:pt>
                <c:pt idx="4">
                  <c:v>121827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93-4E36-92E7-A60BA7F3552C}"/>
            </c:ext>
          </c:extLst>
        </c:ser>
        <c:ser>
          <c:idx val="3"/>
          <c:order val="3"/>
          <c:tx>
            <c:strRef>
              <c:f>AJ!$A$7</c:f>
              <c:strCache>
                <c:ptCount val="1"/>
                <c:pt idx="0">
                  <c:v>Own sources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AJ!$B$7:$F$7</c:f>
              <c:numCache>
                <c:formatCode>#,##0</c:formatCode>
                <c:ptCount val="5"/>
                <c:pt idx="0">
                  <c:v>20080</c:v>
                </c:pt>
                <c:pt idx="1">
                  <c:v>20947</c:v>
                </c:pt>
                <c:pt idx="2">
                  <c:v>21292</c:v>
                </c:pt>
                <c:pt idx="3">
                  <c:v>24856</c:v>
                </c:pt>
                <c:pt idx="4">
                  <c:v>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B93-4E36-92E7-A60BA7F3552C}"/>
            </c:ext>
          </c:extLst>
        </c:ser>
        <c:ser>
          <c:idx val="4"/>
          <c:order val="4"/>
          <c:tx>
            <c:strRef>
              <c:f>AJ!$A$8</c:f>
              <c:strCache>
                <c:ptCount val="1"/>
                <c:pt idx="0">
                  <c:v>MEYS - Institutional support for long-term concept of development of research organization ("CENAKVA")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AJ!$B$8:$F$8</c:f>
              <c:numCache>
                <c:formatCode>#,##0</c:formatCode>
                <c:ptCount val="5"/>
                <c:pt idx="0">
                  <c:v>10078</c:v>
                </c:pt>
                <c:pt idx="1">
                  <c:v>11675</c:v>
                </c:pt>
                <c:pt idx="2">
                  <c:v>11655</c:v>
                </c:pt>
                <c:pt idx="3">
                  <c:v>14929</c:v>
                </c:pt>
                <c:pt idx="4">
                  <c:v>15583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93-4E36-92E7-A60BA7F3552C}"/>
            </c:ext>
          </c:extLst>
        </c:ser>
        <c:ser>
          <c:idx val="5"/>
          <c:order val="5"/>
          <c:tx>
            <c:strRef>
              <c:f>AJ!$A$9</c:f>
              <c:strCache>
                <c:ptCount val="1"/>
                <c:pt idx="0">
                  <c:v>MEYS - Large researche infrastructure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AJ!$B$9:$F$9</c:f>
              <c:numCache>
                <c:formatCode>#,##0</c:formatCode>
                <c:ptCount val="5"/>
                <c:pt idx="0">
                  <c:v>17554</c:v>
                </c:pt>
                <c:pt idx="1">
                  <c:v>16920</c:v>
                </c:pt>
                <c:pt idx="2">
                  <c:v>16857</c:v>
                </c:pt>
                <c:pt idx="3">
                  <c:v>16469</c:v>
                </c:pt>
                <c:pt idx="4">
                  <c:v>18031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B93-4E36-92E7-A60BA7F355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43440992"/>
        <c:axId val="1812176640"/>
      </c:barChart>
      <c:lineChart>
        <c:grouping val="standard"/>
        <c:varyColors val="0"/>
        <c:ser>
          <c:idx val="6"/>
          <c:order val="6"/>
          <c:tx>
            <c:strRef>
              <c:f>AJ!$A$10</c:f>
              <c:strCache>
                <c:ptCount val="1"/>
                <c:pt idx="0">
                  <c:v>Wages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AJ!$B$3:$F$3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AJ!$B$10:$F$10</c:f>
              <c:numCache>
                <c:formatCode>#,##0</c:formatCode>
                <c:ptCount val="5"/>
                <c:pt idx="0">
                  <c:v>119834</c:v>
                </c:pt>
                <c:pt idx="1">
                  <c:v>130577</c:v>
                </c:pt>
                <c:pt idx="2">
                  <c:v>132474</c:v>
                </c:pt>
                <c:pt idx="3">
                  <c:v>136085</c:v>
                </c:pt>
                <c:pt idx="4">
                  <c:v>137768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5B93-4E36-92E7-A60BA7F355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3440992"/>
        <c:axId val="1812176640"/>
      </c:lineChart>
      <c:catAx>
        <c:axId val="17434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12176640"/>
        <c:crossesAt val="0"/>
        <c:auto val="1"/>
        <c:lblAlgn val="ctr"/>
        <c:lblOffset val="100"/>
        <c:noMultiLvlLbl val="0"/>
      </c:catAx>
      <c:valAx>
        <c:axId val="181217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434409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7776660942010833"/>
          <c:y val="0.22915790888099521"/>
          <c:w val="0.21558472765479936"/>
          <c:h val="0.70369358359581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870146980448E-2"/>
          <c:y val="8.0308671406113488E-2"/>
          <c:w val="0.91077343555943546"/>
          <c:h val="0.6871372911054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'Počty výstupů konsolidované'!$A$3</c:f>
              <c:strCache>
                <c:ptCount val="1"/>
                <c:pt idx="0">
                  <c:v>WoS/Scopus articles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'Počty výstupů konsolidované'!$K$2:$Q$2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2024*</c:v>
                </c:pt>
              </c:strCache>
            </c:strRef>
          </c:cat>
          <c:val>
            <c:numRef>
              <c:f>'Počty výstupů konsolidované'!$K$3:$Q$3</c:f>
              <c:numCache>
                <c:formatCode>General</c:formatCode>
                <c:ptCount val="7"/>
                <c:pt idx="0">
                  <c:v>130</c:v>
                </c:pt>
                <c:pt idx="1">
                  <c:v>153</c:v>
                </c:pt>
                <c:pt idx="2">
                  <c:v>165</c:v>
                </c:pt>
                <c:pt idx="3">
                  <c:v>181</c:v>
                </c:pt>
                <c:pt idx="4">
                  <c:v>183</c:v>
                </c:pt>
                <c:pt idx="5">
                  <c:v>176</c:v>
                </c:pt>
                <c:pt idx="6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3-47AC-8923-C0D78BE9C70E}"/>
            </c:ext>
          </c:extLst>
        </c:ser>
        <c:ser>
          <c:idx val="1"/>
          <c:order val="1"/>
          <c:tx>
            <c:strRef>
              <c:f>'Počty výstupů konsolidované'!$A$4</c:f>
              <c:strCache>
                <c:ptCount val="1"/>
                <c:pt idx="0">
                  <c:v>Applied results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-3.8848404806496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23-47AC-8923-C0D78BE9C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'Počty výstupů konsolidované'!$K$2:$Q$2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2024*</c:v>
                </c:pt>
              </c:strCache>
            </c:strRef>
          </c:cat>
          <c:val>
            <c:numRef>
              <c:f>'Počty výstupů konsolidované'!$K$4:$Q$4</c:f>
              <c:numCache>
                <c:formatCode>General</c:formatCode>
                <c:ptCount val="7"/>
                <c:pt idx="0">
                  <c:v>23</c:v>
                </c:pt>
                <c:pt idx="1">
                  <c:v>16</c:v>
                </c:pt>
                <c:pt idx="2">
                  <c:v>11</c:v>
                </c:pt>
                <c:pt idx="3">
                  <c:v>16</c:v>
                </c:pt>
                <c:pt idx="4">
                  <c:v>12</c:v>
                </c:pt>
                <c:pt idx="5">
                  <c:v>8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23-47AC-8923-C0D78BE9C70E}"/>
            </c:ext>
          </c:extLst>
        </c:ser>
        <c:ser>
          <c:idx val="2"/>
          <c:order val="2"/>
          <c:tx>
            <c:strRef>
              <c:f>'Počty výstupů konsolidované'!$A$5</c:f>
              <c:strCache>
                <c:ptCount val="1"/>
                <c:pt idx="0">
                  <c:v>Books and chapters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23-47AC-8923-C0D78BE9C70E}"/>
                </c:ext>
              </c:extLst>
            </c:dLbl>
            <c:dLbl>
              <c:idx val="1"/>
              <c:layout>
                <c:manualLayout>
                  <c:x val="-5.3131218698693703E-17"/>
                  <c:y val="-3.5353520016115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23-47AC-8923-C0D78BE9C70E}"/>
                </c:ext>
              </c:extLst>
            </c:dLbl>
            <c:dLbl>
              <c:idx val="2"/>
              <c:layout>
                <c:manualLayout>
                  <c:x val="-1.0626243739738741E-16"/>
                  <c:y val="-4.8209345476520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23-47AC-8923-C0D78BE9C70E}"/>
                </c:ext>
              </c:extLst>
            </c:dLbl>
            <c:dLbl>
              <c:idx val="3"/>
              <c:layout>
                <c:manualLayout>
                  <c:x val="-1.0626243739738741E-16"/>
                  <c:y val="-3.8567476381216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23-47AC-8923-C0D78BE9C70E}"/>
                </c:ext>
              </c:extLst>
            </c:dLbl>
            <c:dLbl>
              <c:idx val="4"/>
              <c:layout>
                <c:manualLayout>
                  <c:x val="-1.0503808252857163E-16"/>
                  <c:y val="-2.9529946802175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23-47AC-8923-C0D78BE9C70E}"/>
                </c:ext>
              </c:extLst>
            </c:dLbl>
            <c:dLbl>
              <c:idx val="5"/>
              <c:layout>
                <c:manualLayout>
                  <c:x val="-1.4490499765927084E-3"/>
                  <c:y val="-3.5353520016115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23-47AC-8923-C0D78BE9C70E}"/>
                </c:ext>
              </c:extLst>
            </c:dLbl>
            <c:dLbl>
              <c:idx val="6"/>
              <c:layout>
                <c:manualLayout>
                  <c:x val="0"/>
                  <c:y val="4.2085771873703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23-47AC-8923-C0D78BE9C7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'Počty výstupů konsolidované'!$K$2:$Q$2</c:f>
              <c:strCach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2024*</c:v>
                </c:pt>
              </c:strCache>
            </c:strRef>
          </c:cat>
          <c:val>
            <c:numRef>
              <c:f>'Počty výstupů konsolidované'!$K$5:$Q$5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8</c:v>
                </c:pt>
                <c:pt idx="3">
                  <c:v>3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223-47AC-8923-C0D78BE9C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3185759"/>
        <c:axId val="625334447"/>
      </c:barChart>
      <c:catAx>
        <c:axId val="1673185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5334447"/>
        <c:crosses val="autoZero"/>
        <c:auto val="1"/>
        <c:lblAlgn val="ctr"/>
        <c:lblOffset val="100"/>
        <c:noMultiLvlLbl val="0"/>
      </c:catAx>
      <c:valAx>
        <c:axId val="625334447"/>
        <c:scaling>
          <c:orientation val="minMax"/>
          <c:max val="21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73185759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0039267582358"/>
          <c:y val="0.87154924370142905"/>
          <c:w val="0.76599214648352842"/>
          <c:h val="7.9659487110878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797739180471185E-2"/>
          <c:y val="9.6202002232947281E-2"/>
          <c:w val="0.92664508286656677"/>
          <c:h val="0.66804209034956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'Kvartily dle IF a AIS'!$A$3</c:f>
              <c:strCache>
                <c:ptCount val="1"/>
                <c:pt idx="0">
                  <c:v>D1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-1.9631033727396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34B-4282-B6BE-510A7828E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'Kvartily dle IF a AIS'!$D$2:$I$2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'Kvartily dle IF a AIS'!$D$3:$I$3</c:f>
              <c:numCache>
                <c:formatCode>0</c:formatCode>
                <c:ptCount val="6"/>
                <c:pt idx="0">
                  <c:v>17</c:v>
                </c:pt>
                <c:pt idx="1">
                  <c:v>5</c:v>
                </c:pt>
                <c:pt idx="2">
                  <c:v>39</c:v>
                </c:pt>
                <c:pt idx="3">
                  <c:v>28</c:v>
                </c:pt>
                <c:pt idx="4">
                  <c:v>47</c:v>
                </c:pt>
                <c:pt idx="5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B-4282-B6BE-510A7828EE5F}"/>
            </c:ext>
          </c:extLst>
        </c:ser>
        <c:ser>
          <c:idx val="1"/>
          <c:order val="1"/>
          <c:tx>
            <c:strRef>
              <c:f>'Kvartily dle IF a AIS'!$A$4</c:f>
              <c:strCache>
                <c:ptCount val="1"/>
                <c:pt idx="0">
                  <c:v>Other Q1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'Kvartily dle IF a AIS'!$D$2:$I$2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'Kvartily dle IF a AIS'!$D$4:$I$4</c:f>
              <c:numCache>
                <c:formatCode>0</c:formatCode>
                <c:ptCount val="6"/>
                <c:pt idx="0">
                  <c:v>42</c:v>
                </c:pt>
                <c:pt idx="1">
                  <c:v>41</c:v>
                </c:pt>
                <c:pt idx="2">
                  <c:v>43</c:v>
                </c:pt>
                <c:pt idx="3">
                  <c:v>73</c:v>
                </c:pt>
                <c:pt idx="4">
                  <c:v>50</c:v>
                </c:pt>
                <c:pt idx="5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4B-4282-B6BE-510A7828EE5F}"/>
            </c:ext>
          </c:extLst>
        </c:ser>
        <c:ser>
          <c:idx val="2"/>
          <c:order val="2"/>
          <c:tx>
            <c:strRef>
              <c:f>'Kvartily dle IF a AIS'!$A$5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'Kvartily dle IF a AIS'!$D$2:$I$2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'Kvartily dle IF a AIS'!$D$5:$I$5</c:f>
              <c:numCache>
                <c:formatCode>0</c:formatCode>
                <c:ptCount val="6"/>
                <c:pt idx="0">
                  <c:v>23</c:v>
                </c:pt>
                <c:pt idx="1">
                  <c:v>53</c:v>
                </c:pt>
                <c:pt idx="2">
                  <c:v>50</c:v>
                </c:pt>
                <c:pt idx="3">
                  <c:v>54</c:v>
                </c:pt>
                <c:pt idx="4">
                  <c:v>49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4B-4282-B6BE-510A7828EE5F}"/>
            </c:ext>
          </c:extLst>
        </c:ser>
        <c:ser>
          <c:idx val="3"/>
          <c:order val="3"/>
          <c:tx>
            <c:strRef>
              <c:f>'Kvartily dle IF a AIS'!$A$6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'Kvartily dle IF a AIS'!$D$2:$I$2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'Kvartily dle IF a AIS'!$D$6:$I$6</c:f>
              <c:numCache>
                <c:formatCode>0</c:formatCode>
                <c:ptCount val="6"/>
                <c:pt idx="0">
                  <c:v>29</c:v>
                </c:pt>
                <c:pt idx="1">
                  <c:v>35</c:v>
                </c:pt>
                <c:pt idx="2">
                  <c:v>22</c:v>
                </c:pt>
                <c:pt idx="3">
                  <c:v>18</c:v>
                </c:pt>
                <c:pt idx="4">
                  <c:v>20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4B-4282-B6BE-510A7828EE5F}"/>
            </c:ext>
          </c:extLst>
        </c:ser>
        <c:ser>
          <c:idx val="4"/>
          <c:order val="4"/>
          <c:tx>
            <c:strRef>
              <c:f>'Kvartily dle IF a AIS'!$A$7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-1.2950372134552665E-3"/>
                  <c:y val="-2.37522928859285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4B-4282-B6BE-510A7828E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'Kvartily dle IF a AIS'!$D$2:$I$2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'Kvartily dle IF a AIS'!$D$7:$I$7</c:f>
              <c:numCache>
                <c:formatCode>General</c:formatCode>
                <c:ptCount val="6"/>
                <c:pt idx="0">
                  <c:v>11</c:v>
                </c:pt>
                <c:pt idx="1">
                  <c:v>12</c:v>
                </c:pt>
                <c:pt idx="2">
                  <c:v>10</c:v>
                </c:pt>
                <c:pt idx="3" formatCode="0">
                  <c:v>6</c:v>
                </c:pt>
                <c:pt idx="4" formatCode="0">
                  <c:v>12</c:v>
                </c:pt>
                <c:pt idx="5" formatCode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4B-4282-B6BE-510A7828EE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32271920"/>
        <c:axId val="232272304"/>
        <c:extLst/>
      </c:barChart>
      <c:catAx>
        <c:axId val="23227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2272304"/>
        <c:crosses val="autoZero"/>
        <c:auto val="1"/>
        <c:lblAlgn val="ctr"/>
        <c:lblOffset val="100"/>
        <c:noMultiLvlLbl val="0"/>
      </c:catAx>
      <c:valAx>
        <c:axId val="232272304"/>
        <c:scaling>
          <c:orientation val="minMax"/>
          <c:max val="18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2271920"/>
        <c:crosses val="autoZero"/>
        <c:crossBetween val="between"/>
        <c:majorUnit val="30"/>
      </c:valAx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0.11263846698719206"/>
          <c:y val="0.9008529010648898"/>
          <c:w val="0.78612945044456284"/>
          <c:h val="6.5808873787839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0.09347</cdr:x>
      <cdr:y>0.28403</cdr:y>
    </cdr:from>
    <cdr:to>
      <cdr:x>0.16189</cdr:x>
      <cdr:y>0.33808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971551" y="1372639"/>
          <a:ext cx="711236" cy="261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1" dirty="0"/>
            <a:t>249 111</a:t>
          </a:r>
        </a:p>
      </cdr:txBody>
    </cdr:sp>
  </cdr:relSizeAnchor>
  <cdr:relSizeAnchor xmlns:cdr="http://schemas.openxmlformats.org/drawingml/2006/chartDrawing">
    <cdr:from>
      <cdr:x>0.23798</cdr:x>
      <cdr:y>0.25677</cdr:y>
    </cdr:from>
    <cdr:to>
      <cdr:x>0.30311</cdr:x>
      <cdr:y>0.31082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2473651" y="1240890"/>
          <a:ext cx="676988" cy="261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260 748</a:t>
          </a:r>
        </a:p>
      </cdr:txBody>
    </cdr:sp>
  </cdr:relSizeAnchor>
  <cdr:relSizeAnchor xmlns:cdr="http://schemas.openxmlformats.org/drawingml/2006/chartDrawing">
    <cdr:from>
      <cdr:x>0.38645</cdr:x>
      <cdr:y>0.22997</cdr:y>
    </cdr:from>
    <cdr:to>
      <cdr:x>0.45358</cdr:x>
      <cdr:y>0.28403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4016965" y="1111384"/>
          <a:ext cx="697780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273 445</a:t>
          </a:r>
        </a:p>
      </cdr:txBody>
    </cdr:sp>
  </cdr:relSizeAnchor>
  <cdr:relSizeAnchor xmlns:cdr="http://schemas.openxmlformats.org/drawingml/2006/chartDrawing">
    <cdr:from>
      <cdr:x>0.53261</cdr:x>
      <cdr:y>0.19939</cdr:y>
    </cdr:from>
    <cdr:to>
      <cdr:x>0.5948</cdr:x>
      <cdr:y>0.25345</cdr:y>
    </cdr:to>
    <cdr:sp macro="" textlink="">
      <cdr:nvSpPr>
        <cdr:cNvPr id="5" name="TextovéPole 1"/>
        <cdr:cNvSpPr txBox="1"/>
      </cdr:nvSpPr>
      <cdr:spPr>
        <a:xfrm xmlns:a="http://schemas.openxmlformats.org/drawingml/2006/main">
          <a:off x="5536217" y="963591"/>
          <a:ext cx="646381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287 083</a:t>
          </a:r>
        </a:p>
      </cdr:txBody>
    </cdr:sp>
  </cdr:relSizeAnchor>
  <cdr:relSizeAnchor xmlns:cdr="http://schemas.openxmlformats.org/drawingml/2006/chartDrawing">
    <cdr:from>
      <cdr:x>0.67867</cdr:x>
      <cdr:y>0.17047</cdr:y>
    </cdr:from>
    <cdr:to>
      <cdr:x>0.7499</cdr:x>
      <cdr:y>0.22452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7054358" y="823820"/>
          <a:ext cx="740470" cy="2612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b="1" dirty="0"/>
            <a:t>297 842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C1C16-0BAA-473F-88E8-5D9A04F7A4CB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16479-FA77-4E19-B7A7-584FAE7DA7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1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737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899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051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8182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2142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5999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88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990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065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377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7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9421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06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6703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377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199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0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16479-FA77-4E19-B7A7-584FAE7DA74C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01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6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7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7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297C119-000C-45B8-FD88-1CCB31B3CFB8}"/>
              </a:ext>
            </a:extLst>
          </p:cNvPr>
          <p:cNvSpPr/>
          <p:nvPr userDrawn="1"/>
        </p:nvSpPr>
        <p:spPr>
          <a:xfrm>
            <a:off x="0" y="1730699"/>
            <a:ext cx="12192000" cy="2024427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3284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3192" dirty="0">
              <a:latin typeface="Clara Sans" pitchFamily="50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16334" y="1934496"/>
            <a:ext cx="9861265" cy="1363884"/>
          </a:xfrm>
        </p:spPr>
        <p:txBody>
          <a:bodyPr/>
          <a:lstStyle>
            <a:lvl1pPr algn="l">
              <a:defRPr sz="3648">
                <a:solidFill>
                  <a:schemeClr val="bg1"/>
                </a:solidFill>
                <a:latin typeface="Clara Sans" pitchFamily="50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16336" y="5584251"/>
            <a:ext cx="9851926" cy="653106"/>
          </a:xfrm>
        </p:spPr>
        <p:txBody>
          <a:bodyPr/>
          <a:lstStyle>
            <a:lvl1pPr marL="0" indent="0" algn="l">
              <a:buNone/>
              <a:defRPr sz="2736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  <a:lvl2pPr marL="521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4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9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93A86EE-6381-DD17-F45E-6FDB1545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ara Sans" pitchFamily="50" charset="0"/>
              </a:defRPr>
            </a:lvl1pPr>
          </a:lstStyle>
          <a:p>
            <a:pPr>
              <a:defRPr/>
            </a:pPr>
            <a:fld id="{12403D3D-EA8B-477C-A6CD-3BFFF87F6857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A26DBC1-D3C7-6744-A953-CC05B200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ara Sans" pitchFamily="50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AC398A5-D8DD-AC6D-4B58-7EB5FC3E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3CB9-2091-4772-ABAD-12C4FBE209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4960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145" y="1077817"/>
            <a:ext cx="6142834" cy="849038"/>
          </a:xfrm>
        </p:spPr>
        <p:txBody>
          <a:bodyPr/>
          <a:lstStyle>
            <a:lvl1pPr>
              <a:defRPr sz="3192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145" y="2253408"/>
            <a:ext cx="10971072" cy="3880347"/>
          </a:xfrm>
        </p:spPr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C6E309-8717-B9C2-8ACE-2FF2BB25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B08B6-1093-4D17-BC63-23DD0CA01F49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039CD2-DA2B-E2A6-8CF7-744101404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EA0003-06FD-2F37-EF59-A82C353F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D18F-AF8A-48EA-97A8-E10C2E6C92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212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456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3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474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1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494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18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42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66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698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246F1-5AD7-BCB8-BEC1-01EFFBEF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C746E-BE04-473E-B1A8-5262AA33CD8D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9056E-18EB-BCD0-30A3-3694C4D9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B3E00B-BE76-D8EE-3977-BC8E93DB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9BC9-C9F9-4EEF-9F6F-3B37457201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0783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799" cy="4525963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799" cy="4525963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F856FD0-8BE0-C24A-23CB-1D6A2ECE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AB2F-1BC6-4C5C-B9EE-159D6DAB1872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59C26F8-D4F9-7FB6-261A-D3450C38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7136AC7-40F5-3850-97EF-54EC8DFA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EC01B-F3F2-4BF4-A87D-296A722982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2386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79287" y="1438688"/>
            <a:ext cx="5386917" cy="639762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2" y="2253408"/>
            <a:ext cx="5386917" cy="387275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03" y="1438687"/>
            <a:ext cx="5389033" cy="639762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37" indent="0">
              <a:buNone/>
              <a:defRPr sz="2280" b="1"/>
            </a:lvl2pPr>
            <a:lvl3pPr marL="1042474" indent="0">
              <a:buNone/>
              <a:defRPr sz="2052" b="1"/>
            </a:lvl3pPr>
            <a:lvl4pPr marL="1563711" indent="0">
              <a:buNone/>
              <a:defRPr sz="1824" b="1"/>
            </a:lvl4pPr>
            <a:lvl5pPr marL="2084949" indent="0">
              <a:buNone/>
              <a:defRPr sz="1824" b="1"/>
            </a:lvl5pPr>
            <a:lvl6pPr marL="2606187" indent="0">
              <a:buNone/>
              <a:defRPr sz="1824" b="1"/>
            </a:lvl6pPr>
            <a:lvl7pPr marL="3127424" indent="0">
              <a:buNone/>
              <a:defRPr sz="1824" b="1"/>
            </a:lvl7pPr>
            <a:lvl8pPr marL="3648661" indent="0">
              <a:buNone/>
              <a:defRPr sz="1824" b="1"/>
            </a:lvl8pPr>
            <a:lvl9pPr marL="4169898" indent="0">
              <a:buNone/>
              <a:defRPr sz="1824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253408"/>
            <a:ext cx="5389033" cy="3872755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B0A64401-F7D9-281E-FFD9-D821BA57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8AF54-D94C-4192-B92A-4498E4642904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457709DE-A2A8-8FFE-59AB-A8ACDC0D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BF078A0A-5BAF-764C-9BF4-4330B97D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FB71-14BA-41BF-9CE2-93FCE2D151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715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0D04307A-BE51-59A7-9B61-D99455643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02AA-FFFB-4F8F-B06A-FB33D458F62F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E3DD7E8-9407-6865-4EC8-33BE4598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D5F2F54-53BA-D34B-B13A-905A47AE8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6AE1B-E9B0-4D2A-9BED-9A918EDD5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842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75BDE3BB-E88A-76C7-D65B-D8663F4C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3389C-4B5F-4085-B6D6-B25F75CCDE5B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26BC6C7A-4F7C-4C2E-D10B-ED5A2BBD0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9EAC555D-E228-95BB-2D98-456F52EE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069D-E0B8-4AAD-A401-1BF8618A3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987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012" y="1242323"/>
            <a:ext cx="4001675" cy="553911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92907" y="294090"/>
            <a:ext cx="6389493" cy="5832075"/>
          </a:xfrm>
        </p:spPr>
        <p:txBody>
          <a:bodyPr/>
          <a:lstStyle>
            <a:lvl1pPr>
              <a:defRPr sz="3648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796234"/>
            <a:ext cx="4011084" cy="4329930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6EF5EC9-55F5-F530-C48C-8413D6A5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33B1-1B44-4133-B6EC-B6D4F74B5199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384B62E-FA7B-17F5-F433-25C7CAC3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245B0DE-DCF3-DBCB-CFF7-89D45728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B6DA7-7ABE-4E99-AF4C-E09B615700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670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4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559821" y="1189097"/>
            <a:ext cx="6974992" cy="3519137"/>
          </a:xfrm>
        </p:spPr>
        <p:txBody>
          <a:bodyPr rtlCol="0">
            <a:normAutofit/>
          </a:bodyPr>
          <a:lstStyle>
            <a:lvl1pPr marL="0" indent="0">
              <a:buNone/>
              <a:defRPr sz="3648"/>
            </a:lvl1pPr>
            <a:lvl2pPr marL="521237" indent="0">
              <a:buNone/>
              <a:defRPr sz="3192"/>
            </a:lvl2pPr>
            <a:lvl3pPr marL="1042474" indent="0">
              <a:buNone/>
              <a:defRPr sz="2736"/>
            </a:lvl3pPr>
            <a:lvl4pPr marL="1563711" indent="0">
              <a:buNone/>
              <a:defRPr sz="2280"/>
            </a:lvl4pPr>
            <a:lvl5pPr marL="2084949" indent="0">
              <a:buNone/>
              <a:defRPr sz="2280"/>
            </a:lvl5pPr>
            <a:lvl6pPr marL="2606187" indent="0">
              <a:buNone/>
              <a:defRPr sz="2280"/>
            </a:lvl6pPr>
            <a:lvl7pPr marL="3127424" indent="0">
              <a:buNone/>
              <a:defRPr sz="2280"/>
            </a:lvl7pPr>
            <a:lvl8pPr marL="3648661" indent="0">
              <a:buNone/>
              <a:defRPr sz="2280"/>
            </a:lvl8pPr>
            <a:lvl9pPr marL="4169898" indent="0">
              <a:buNone/>
              <a:defRPr sz="228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96"/>
            </a:lvl1pPr>
            <a:lvl2pPr marL="521237" indent="0">
              <a:buNone/>
              <a:defRPr sz="1369"/>
            </a:lvl2pPr>
            <a:lvl3pPr marL="1042474" indent="0">
              <a:buNone/>
              <a:defRPr sz="1140"/>
            </a:lvl3pPr>
            <a:lvl4pPr marL="1563711" indent="0">
              <a:buNone/>
              <a:defRPr sz="1026"/>
            </a:lvl4pPr>
            <a:lvl5pPr marL="2084949" indent="0">
              <a:buNone/>
              <a:defRPr sz="1026"/>
            </a:lvl5pPr>
            <a:lvl6pPr marL="2606187" indent="0">
              <a:buNone/>
              <a:defRPr sz="1026"/>
            </a:lvl6pPr>
            <a:lvl7pPr marL="3127424" indent="0">
              <a:buNone/>
              <a:defRPr sz="1026"/>
            </a:lvl7pPr>
            <a:lvl8pPr marL="3648661" indent="0">
              <a:buNone/>
              <a:defRPr sz="1026"/>
            </a:lvl8pPr>
            <a:lvl9pPr marL="4169898" indent="0">
              <a:buNone/>
              <a:defRPr sz="1026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52B2FE6-D014-C30A-C80D-40A6FAB77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63DC-233D-48FF-80D4-5B6E047339F9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8112F1D-B608-36B4-5DDE-1C003EFB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B8551CF-4CC6-9FF8-904E-2BC127FB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43FB-A59D-4C8E-9E41-D645AE8F68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8879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D08380-92F4-B34B-19B9-F575F4E5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5234-5B23-4B5F-9208-FFF5F381F5ED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D53277-3E1F-ADB2-389F-4774126A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EAC06-B5BB-E136-CFDD-95CF81C6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0921-9C23-4EC9-B766-62A31C8875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8908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2" y="1208438"/>
            <a:ext cx="2743200" cy="491772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08438"/>
            <a:ext cx="8026401" cy="491772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E7377-F180-E7C5-521B-8F50DC1C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66278-41F6-4B85-A144-C9C8AD419867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5DBA0-B65F-0850-FAF5-721D5AD7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1BF5CD-D116-FE52-5CFA-97C20F4B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28D5C-344C-481C-9FD0-1292D1820E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411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033230" y="2294586"/>
            <a:ext cx="3051313" cy="22760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11998" b="1" i="0"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973778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61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04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1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1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6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B1EC0-95DE-4D0A-80B1-DD4517945216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0FB74-2FA9-4EA2-890D-A9FD0A77F8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60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B55B9FA-7050-84EE-1FCB-848248959C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98946" y="1131721"/>
            <a:ext cx="6061445" cy="65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DBBD0E3B-586D-D026-F77B-A7581D27F0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6145" y="1999950"/>
            <a:ext cx="10971072" cy="41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D3B375-5045-8EA7-0107-05B0FE5BD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464" y="6356933"/>
            <a:ext cx="2844992" cy="364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6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fld id="{5449D54A-A0D2-4BEE-A43A-A3537EC2E6E8}" type="datetimeFigureOut">
              <a:rPr lang="cs-CZ"/>
              <a:pPr>
                <a:defRPr/>
              </a:pPr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42132F-2B7A-DD65-ABE6-890BDB8CE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265" y="6356933"/>
            <a:ext cx="3861472" cy="3642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69">
                <a:solidFill>
                  <a:schemeClr val="tx1">
                    <a:tint val="75000"/>
                  </a:schemeClr>
                </a:solidFill>
                <a:latin typeface="Clara Sans" pitchFamily="50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674041-2648-BD31-79AB-65D594B7A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544" y="6356933"/>
            <a:ext cx="2844992" cy="36428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60">
                <a:solidFill>
                  <a:srgbClr val="898989"/>
                </a:solidFill>
                <a:latin typeface="Clara Sans" panose="02000503000000020004" pitchFamily="2" charset="0"/>
              </a:defRPr>
            </a:lvl1pPr>
          </a:lstStyle>
          <a:p>
            <a:pPr>
              <a:defRPr/>
            </a:pPr>
            <a:fld id="{BCF0E257-4EB8-4BBE-9194-0BE33B3D91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1">
            <a:extLst>
              <a:ext uri="{FF2B5EF4-FFF2-40B4-BE49-F238E27FC236}">
                <a16:creationId xmlns:a16="http://schemas.microsoft.com/office/drawing/2014/main" id="{EAA5C758-5D45-27F3-73B9-7AA40F142E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5" y="224616"/>
            <a:ext cx="3361870" cy="65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95EA9F4-9B70-1E06-8DAD-28CE23107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70" y="136786"/>
            <a:ext cx="6185266" cy="96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21" kern="1200">
          <a:solidFill>
            <a:schemeClr val="tx1"/>
          </a:solidFill>
          <a:latin typeface="Clara Sans" pitchFamily="50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21">
          <a:solidFill>
            <a:schemeClr val="tx1"/>
          </a:solidFill>
          <a:latin typeface="Clara Sans" pitchFamily="5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21">
          <a:solidFill>
            <a:schemeClr val="tx1"/>
          </a:solidFill>
          <a:latin typeface="Clara Sans" pitchFamily="5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21">
          <a:solidFill>
            <a:schemeClr val="tx1"/>
          </a:solidFill>
          <a:latin typeface="Clara Sans" pitchFamily="5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21">
          <a:solidFill>
            <a:schemeClr val="tx1"/>
          </a:solidFill>
          <a:latin typeface="Clara Sans" pitchFamily="50" charset="0"/>
        </a:defRPr>
      </a:lvl5pPr>
      <a:lvl6pPr marL="521237" algn="ctr" rtl="0" fontAlgn="base">
        <a:spcBef>
          <a:spcPct val="0"/>
        </a:spcBef>
        <a:spcAft>
          <a:spcPct val="0"/>
        </a:spcAft>
        <a:defRPr sz="5016">
          <a:solidFill>
            <a:schemeClr val="tx1"/>
          </a:solidFill>
          <a:latin typeface="Calibri" pitchFamily="34" charset="0"/>
        </a:defRPr>
      </a:lvl6pPr>
      <a:lvl7pPr marL="1042474" algn="ctr" rtl="0" fontAlgn="base">
        <a:spcBef>
          <a:spcPct val="0"/>
        </a:spcBef>
        <a:spcAft>
          <a:spcPct val="0"/>
        </a:spcAft>
        <a:defRPr sz="5016">
          <a:solidFill>
            <a:schemeClr val="tx1"/>
          </a:solidFill>
          <a:latin typeface="Calibri" pitchFamily="34" charset="0"/>
        </a:defRPr>
      </a:lvl7pPr>
      <a:lvl8pPr marL="1563711" algn="ctr" rtl="0" fontAlgn="base">
        <a:spcBef>
          <a:spcPct val="0"/>
        </a:spcBef>
        <a:spcAft>
          <a:spcPct val="0"/>
        </a:spcAft>
        <a:defRPr sz="5016">
          <a:solidFill>
            <a:schemeClr val="tx1"/>
          </a:solidFill>
          <a:latin typeface="Calibri" pitchFamily="34" charset="0"/>
        </a:defRPr>
      </a:lvl8pPr>
      <a:lvl9pPr marL="2084949" algn="ctr" rtl="0" fontAlgn="base">
        <a:spcBef>
          <a:spcPct val="0"/>
        </a:spcBef>
        <a:spcAft>
          <a:spcPct val="0"/>
        </a:spcAft>
        <a:defRPr sz="5016">
          <a:solidFill>
            <a:schemeClr val="tx1"/>
          </a:solidFill>
          <a:latin typeface="Calibri" pitchFamily="34" charset="0"/>
        </a:defRPr>
      </a:lvl9pPr>
    </p:titleStyle>
    <p:bodyStyle>
      <a:lvl1pPr marL="390160" indent="-3901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Clara Sans" pitchFamily="50" charset="0"/>
          <a:ea typeface="+mn-ea"/>
          <a:cs typeface="+mn-cs"/>
        </a:defRPr>
      </a:lvl1pPr>
      <a:lvl2pPr marL="846546" indent="-32537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74" kern="1200">
          <a:solidFill>
            <a:schemeClr val="tx1"/>
          </a:solidFill>
          <a:latin typeface="Clara Sans" pitchFamily="50" charset="0"/>
          <a:ea typeface="+mn-ea"/>
          <a:cs typeface="+mn-cs"/>
        </a:defRPr>
      </a:lvl2pPr>
      <a:lvl3pPr marL="1302932" indent="-2605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21" kern="1200">
          <a:solidFill>
            <a:schemeClr val="tx1"/>
          </a:solidFill>
          <a:latin typeface="Clara Sans" pitchFamily="50" charset="0"/>
          <a:ea typeface="+mn-ea"/>
          <a:cs typeface="+mn-cs"/>
        </a:defRPr>
      </a:lvl3pPr>
      <a:lvl4pPr marL="1824105" indent="-2605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67" kern="1200">
          <a:solidFill>
            <a:schemeClr val="tx1"/>
          </a:solidFill>
          <a:latin typeface="Clara Sans" pitchFamily="50" charset="0"/>
          <a:ea typeface="+mn-ea"/>
          <a:cs typeface="+mn-cs"/>
        </a:defRPr>
      </a:lvl4pPr>
      <a:lvl5pPr marL="2345278" indent="-2605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67" kern="1200">
          <a:solidFill>
            <a:schemeClr val="tx1"/>
          </a:solidFill>
          <a:latin typeface="Clara Sans" pitchFamily="50" charset="0"/>
          <a:ea typeface="+mn-ea"/>
          <a:cs typeface="+mn-cs"/>
        </a:defRPr>
      </a:lvl5pPr>
      <a:lvl6pPr marL="2866805" indent="-260619" algn="l" defTabSz="1042474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042" indent="-260619" algn="l" defTabSz="1042474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280" indent="-260619" algn="l" defTabSz="1042474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517" indent="-260619" algn="l" defTabSz="1042474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3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47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1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4949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187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424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661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69898" algn="l" defTabSz="1042474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ov.jcu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jpeg"/><Relationship Id="rId21" Type="http://schemas.openxmlformats.org/officeDocument/2006/relationships/image" Target="../media/image94.png"/><Relationship Id="rId7" Type="http://schemas.openxmlformats.org/officeDocument/2006/relationships/image" Target="../media/image80.jfif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jp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fif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88.png"/><Relationship Id="rId23" Type="http://schemas.openxmlformats.org/officeDocument/2006/relationships/image" Target="../media/image35.jpe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jp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35.jpe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fif"/><Relationship Id="rId11" Type="http://schemas.openxmlformats.org/officeDocument/2006/relationships/image" Target="../media/image105.png"/><Relationship Id="rId5" Type="http://schemas.openxmlformats.org/officeDocument/2006/relationships/image" Target="../media/image99.jp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eg"/><Relationship Id="rId18" Type="http://schemas.openxmlformats.org/officeDocument/2006/relationships/image" Target="../media/image125.jpg"/><Relationship Id="rId3" Type="http://schemas.openxmlformats.org/officeDocument/2006/relationships/image" Target="../media/image35.jpe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3.jp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19" Type="http://schemas.openxmlformats.org/officeDocument/2006/relationships/image" Target="../media/image126.jp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png"/><Relationship Id="rId7" Type="http://schemas.openxmlformats.org/officeDocument/2006/relationships/image" Target="../media/image136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35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35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9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3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5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 txBox="1">
            <a:spLocks/>
          </p:cNvSpPr>
          <p:nvPr/>
        </p:nvSpPr>
        <p:spPr>
          <a:xfrm>
            <a:off x="9569116" y="6300261"/>
            <a:ext cx="2505289" cy="659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700" dirty="0">
                <a:solidFill>
                  <a:schemeClr val="bg1"/>
                </a:solidFill>
                <a:latin typeface="Candara" panose="020E0502030303020204" pitchFamily="34" charset="0"/>
                <a:hlinkClick r:id="rId3"/>
              </a:rPr>
              <a:t>www.frov.jcu.cz</a:t>
            </a:r>
            <a:endParaRPr lang="cs-CZ" sz="37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algn="l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2181" y="-139381"/>
            <a:ext cx="4030438" cy="430920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76D6484-E09E-7469-9AF5-ACACF74E524B}"/>
              </a:ext>
            </a:extLst>
          </p:cNvPr>
          <p:cNvGrpSpPr/>
          <p:nvPr/>
        </p:nvGrpSpPr>
        <p:grpSpPr>
          <a:xfrm>
            <a:off x="-8539" y="1804161"/>
            <a:ext cx="5840627" cy="1624839"/>
            <a:chOff x="12199273" y="3221029"/>
            <a:chExt cx="5840627" cy="1624839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D1D34BA9-9197-A1DB-E965-B7DBB7E1811D}"/>
                </a:ext>
              </a:extLst>
            </p:cNvPr>
            <p:cNvSpPr/>
            <p:nvPr/>
          </p:nvSpPr>
          <p:spPr>
            <a:xfrm>
              <a:off x="12199273" y="3221029"/>
              <a:ext cx="5840627" cy="1624839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4400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F0E9038D-189A-F99A-F277-A9354E79620E}"/>
                </a:ext>
              </a:extLst>
            </p:cNvPr>
            <p:cNvSpPr txBox="1"/>
            <p:nvPr/>
          </p:nvSpPr>
          <p:spPr>
            <a:xfrm>
              <a:off x="12593839" y="3494839"/>
              <a:ext cx="52477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FACULTY OF FISHERIES </a:t>
              </a:r>
              <a:b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PROTECTION OF WATERS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6451AE-2643-FB24-EBAA-23C4996C542D}"/>
              </a:ext>
            </a:extLst>
          </p:cNvPr>
          <p:cNvSpPr txBox="1"/>
          <p:nvPr/>
        </p:nvSpPr>
        <p:spPr>
          <a:xfrm>
            <a:off x="386027" y="4958995"/>
            <a:ext cx="4073678" cy="1318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">
              <a:lnSpc>
                <a:spcPct val="115000"/>
              </a:lnSpc>
            </a:pPr>
            <a:r>
              <a:rPr lang="cs-CZ" sz="1400" b="1" kern="100" spc="5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Martin Pšenička</a:t>
            </a: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590">
              <a:lnSpc>
                <a:spcPct val="115000"/>
              </a:lnSpc>
            </a:pPr>
            <a:r>
              <a:rPr lang="en-GB" sz="1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Vice-Dean for International Relations</a:t>
            </a:r>
            <a:r>
              <a:rPr lang="cs-CZ" sz="1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GB" sz="1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FFPW</a:t>
            </a: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590">
              <a:lnSpc>
                <a:spcPct val="115000"/>
              </a:lnSpc>
            </a:pPr>
            <a:r>
              <a:rPr lang="cs-CZ" sz="1400" kern="100" spc="50" dirty="0">
                <a:solidFill>
                  <a:srgbClr val="1F497D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590">
              <a:lnSpc>
                <a:spcPct val="115000"/>
              </a:lnSpc>
            </a:pPr>
            <a:r>
              <a:rPr lang="cs-CZ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cs-CZ" sz="1400" kern="100" dirty="0">
                <a:solidFill>
                  <a:srgbClr val="80808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spc="50" dirty="0">
                <a:solidFill>
                  <a:srgbClr val="77206D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sz="1400" kern="100" spc="5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420 </a:t>
            </a:r>
            <a:r>
              <a:rPr lang="cs-CZ" sz="14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725 787 925</a:t>
            </a: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1590">
              <a:lnSpc>
                <a:spcPct val="115000"/>
              </a:lnSpc>
            </a:pPr>
            <a:r>
              <a:rPr lang="cs-CZ" sz="1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E/</a:t>
            </a:r>
            <a:r>
              <a:rPr lang="cs-CZ" sz="1400" kern="100" dirty="0">
                <a:solidFill>
                  <a:srgbClr val="80808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psenicka@frov.jcu.cz</a:t>
            </a:r>
            <a:endParaRPr lang="cs-CZ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D62DCEA-A545-D9AB-7CB2-95ABC994F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469" y="254114"/>
            <a:ext cx="6393916" cy="712419"/>
          </a:xfrm>
          <a:prstGeom prst="rect">
            <a:avLst/>
          </a:prstGeom>
        </p:spPr>
      </p:pic>
      <p:sp>
        <p:nvSpPr>
          <p:cNvPr id="15" name="TextovéPole 3">
            <a:extLst>
              <a:ext uri="{FF2B5EF4-FFF2-40B4-BE49-F238E27FC236}">
                <a16:creationId xmlns:a16="http://schemas.microsoft.com/office/drawing/2014/main" id="{068BB486-4C5B-3E98-6373-CCBCD983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90" y="1171545"/>
            <a:ext cx="1094561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GB" altLang="cs-CZ" sz="2800" b="1" dirty="0">
                <a:latin typeface="+mn-lt"/>
                <a:cs typeface="Times New Roman" panose="02020603050405020304" pitchFamily="18" charset="0"/>
              </a:rPr>
              <a:t>Open access infrastructure – External projects enabled</a:t>
            </a:r>
            <a:endParaRPr lang="en-GB" altLang="cs-CZ" sz="2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FF2B78-D7B9-305E-04D6-2E76B3E2B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90" y="1838222"/>
            <a:ext cx="6559512" cy="186531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BE90D1D-0FBA-5B8A-B82A-23D07E6115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58" t="22239"/>
          <a:stretch/>
        </p:blipFill>
        <p:spPr>
          <a:xfrm>
            <a:off x="6172200" y="3260095"/>
            <a:ext cx="5768785" cy="33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90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832568-690A-062D-1DB4-D6798F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53" y="3968676"/>
            <a:ext cx="2857500" cy="1143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35F8D6D-702C-1FB9-C726-6994649C1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158" y="2493108"/>
            <a:ext cx="6749238" cy="43648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DD0DD5-2B2B-A986-0D44-21C840D6F245}"/>
              </a:ext>
            </a:extLst>
          </p:cNvPr>
          <p:cNvSpPr txBox="1"/>
          <p:nvPr/>
        </p:nvSpPr>
        <p:spPr>
          <a:xfrm>
            <a:off x="105005" y="1808495"/>
            <a:ext cx="10134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AQUAEXCEL </a:t>
            </a:r>
            <a:r>
              <a:rPr lang="cs-CZ" sz="2400" b="1" dirty="0" err="1"/>
              <a:t>makes</a:t>
            </a:r>
            <a:r>
              <a:rPr lang="cs-CZ" sz="2400" b="1" dirty="0"/>
              <a:t> </a:t>
            </a:r>
            <a:r>
              <a:rPr lang="cs-CZ" sz="2400" b="1" dirty="0" err="1"/>
              <a:t>available</a:t>
            </a:r>
            <a:r>
              <a:rPr lang="cs-CZ" sz="2400" b="1" dirty="0"/>
              <a:t> 40 </a:t>
            </a:r>
            <a:r>
              <a:rPr lang="cs-CZ" sz="2400" b="1" dirty="0" err="1"/>
              <a:t>Research</a:t>
            </a:r>
            <a:r>
              <a:rPr lang="cs-CZ" sz="2400" b="1" dirty="0"/>
              <a:t> </a:t>
            </a:r>
            <a:r>
              <a:rPr lang="cs-CZ" sz="2400" b="1" dirty="0" err="1"/>
              <a:t>Installations</a:t>
            </a:r>
            <a:r>
              <a:rPr lang="cs-CZ" sz="2400" b="1" dirty="0"/>
              <a:t> </a:t>
            </a:r>
            <a:r>
              <a:rPr lang="cs-CZ" sz="2400" b="1" dirty="0" err="1"/>
              <a:t>provided</a:t>
            </a:r>
            <a:r>
              <a:rPr lang="cs-CZ" sz="2400" b="1" dirty="0"/>
              <a:t> by 22 partner </a:t>
            </a:r>
            <a:r>
              <a:rPr lang="cs-CZ" sz="2400" b="1" dirty="0" err="1"/>
              <a:t>organisations</a:t>
            </a:r>
            <a:r>
              <a:rPr lang="cs-CZ" sz="2400" b="1" dirty="0"/>
              <a:t> </a:t>
            </a:r>
            <a:r>
              <a:rPr lang="cs-CZ" sz="2400" b="1" dirty="0" err="1"/>
              <a:t>across</a:t>
            </a:r>
            <a:r>
              <a:rPr lang="cs-CZ" sz="2400" b="1" dirty="0"/>
              <a:t> </a:t>
            </a:r>
            <a:r>
              <a:rPr lang="cs-CZ" sz="2400" b="1" dirty="0" err="1"/>
              <a:t>Europe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77472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8870414-7C0C-2632-BD95-CE23B0CF9980}"/>
              </a:ext>
            </a:extLst>
          </p:cNvPr>
          <p:cNvSpPr/>
          <p:nvPr/>
        </p:nvSpPr>
        <p:spPr>
          <a:xfrm>
            <a:off x="0" y="1019540"/>
            <a:ext cx="12192000" cy="460727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995" dirty="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sp>
        <p:nvSpPr>
          <p:cNvPr id="17411" name="TextovéPole 2">
            <a:extLst>
              <a:ext uri="{FF2B5EF4-FFF2-40B4-BE49-F238E27FC236}">
                <a16:creationId xmlns:a16="http://schemas.microsoft.com/office/drawing/2014/main" id="{547694FF-F43B-75AA-EABE-E1948BE08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682" y="1019540"/>
            <a:ext cx="6466021" cy="511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721" b="1" dirty="0">
                <a:solidFill>
                  <a:prstClr val="black"/>
                </a:solidFill>
                <a:latin typeface="Calibri"/>
              </a:rPr>
              <a:t>HR </a:t>
            </a:r>
            <a:r>
              <a:rPr lang="en-BZ" altLang="cs-CZ" sz="2721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cs-CZ" altLang="cs-CZ" sz="2721" b="1" dirty="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en-BZ" altLang="cs-CZ" sz="2721" b="1" dirty="0">
                <a:solidFill>
                  <a:prstClr val="black"/>
                </a:solidFill>
                <a:latin typeface="Calibri"/>
              </a:rPr>
              <a:t> of employ</a:t>
            </a:r>
            <a:r>
              <a:rPr lang="cs-CZ" altLang="cs-CZ" sz="2721" b="1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BZ" altLang="cs-CZ" sz="2721" b="1" dirty="0">
                <a:solidFill>
                  <a:prstClr val="black"/>
                </a:solidFill>
                <a:latin typeface="Calibri"/>
              </a:rPr>
              <a:t>es</a:t>
            </a:r>
            <a:endParaRPr lang="cs-CZ" altLang="cs-CZ" sz="2721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390" name="Obrázek 9">
            <a:extLst>
              <a:ext uri="{FF2B5EF4-FFF2-40B4-BE49-F238E27FC236}">
                <a16:creationId xmlns:a16="http://schemas.microsoft.com/office/drawing/2014/main" id="{F9783610-70F0-AAE3-AE91-4C432175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753" y="2449235"/>
            <a:ext cx="4932663" cy="392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1" name="Skupina 10">
            <a:extLst>
              <a:ext uri="{FF2B5EF4-FFF2-40B4-BE49-F238E27FC236}">
                <a16:creationId xmlns:a16="http://schemas.microsoft.com/office/drawing/2014/main" id="{2B2674DD-4376-D11E-F168-C7C790E8F867}"/>
              </a:ext>
            </a:extLst>
          </p:cNvPr>
          <p:cNvGrpSpPr>
            <a:grpSpLocks/>
          </p:cNvGrpSpPr>
          <p:nvPr/>
        </p:nvGrpSpPr>
        <p:grpSpPr bwMode="auto">
          <a:xfrm>
            <a:off x="7728702" y="2525540"/>
            <a:ext cx="4196980" cy="343492"/>
            <a:chOff x="8520976" y="2339975"/>
            <a:chExt cx="4628335" cy="378736"/>
          </a:xfrm>
        </p:grpSpPr>
        <p:sp>
          <p:nvSpPr>
            <p:cNvPr id="16394" name="TextovéPole 3">
              <a:extLst>
                <a:ext uri="{FF2B5EF4-FFF2-40B4-BE49-F238E27FC236}">
                  <a16:creationId xmlns:a16="http://schemas.microsoft.com/office/drawing/2014/main" id="{CB09DA9E-2A0B-7E03-DBC8-927EF4E12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0976" y="2339975"/>
              <a:ext cx="666798" cy="37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82926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32" b="1">
                  <a:solidFill>
                    <a:prstClr val="black"/>
                  </a:solidFill>
                </a:rPr>
                <a:t>57%</a:t>
              </a:r>
            </a:p>
          </p:txBody>
        </p:sp>
        <p:sp>
          <p:nvSpPr>
            <p:cNvPr id="16395" name="TextovéPole 4">
              <a:extLst>
                <a:ext uri="{FF2B5EF4-FFF2-40B4-BE49-F238E27FC236}">
                  <a16:creationId xmlns:a16="http://schemas.microsoft.com/office/drawing/2014/main" id="{3D24BEDE-2A2D-38F0-9EF6-D5A794F66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2513" y="2339975"/>
              <a:ext cx="666798" cy="37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82926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1632" b="1">
                  <a:solidFill>
                    <a:prstClr val="black"/>
                  </a:solidFill>
                </a:rPr>
                <a:t>43%</a:t>
              </a: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5D020B66-F75F-5B10-885A-3463A7F9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81" y="3559037"/>
            <a:ext cx="6873742" cy="22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25E4CC8-3C15-DA10-29F6-3317F6C2D4AF}"/>
              </a:ext>
            </a:extLst>
          </p:cNvPr>
          <p:cNvSpPr txBox="1"/>
          <p:nvPr/>
        </p:nvSpPr>
        <p:spPr>
          <a:xfrm>
            <a:off x="424581" y="2912390"/>
            <a:ext cx="4844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Total</a:t>
            </a:r>
            <a:r>
              <a:rPr lang="cs-CZ" sz="2000" b="1" dirty="0"/>
              <a:t> of 219 </a:t>
            </a:r>
            <a:r>
              <a:rPr lang="cs-CZ" sz="2000" b="1" dirty="0" err="1"/>
              <a:t>staff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78511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A56D77BF-ACD8-421E-C4EC-14B278534E9A}"/>
              </a:ext>
            </a:extLst>
          </p:cNvPr>
          <p:cNvSpPr/>
          <p:nvPr/>
        </p:nvSpPr>
        <p:spPr>
          <a:xfrm>
            <a:off x="0" y="1059854"/>
            <a:ext cx="12192000" cy="460727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995" dirty="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6D0A58-ECC0-29EB-1D17-A8533C5AD893}"/>
              </a:ext>
            </a:extLst>
          </p:cNvPr>
          <p:cNvSpPr txBox="1"/>
          <p:nvPr/>
        </p:nvSpPr>
        <p:spPr>
          <a:xfrm>
            <a:off x="1262682" y="1075692"/>
            <a:ext cx="7183028" cy="7343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BZ" sz="1995" b="1" dirty="0">
                <a:solidFill>
                  <a:prstClr val="black"/>
                </a:solidFill>
                <a:latin typeface="Clara Sans" panose="02000503000000020004" pitchFamily="2" charset="0"/>
              </a:rPr>
              <a:t>Economy</a:t>
            </a:r>
            <a:r>
              <a:rPr lang="cs-CZ" sz="1995" b="1" dirty="0">
                <a:solidFill>
                  <a:prstClr val="black"/>
                </a:solidFill>
                <a:latin typeface="Clara Sans" panose="02000503000000020004" pitchFamily="2" charset="0"/>
              </a:rPr>
              <a:t> </a:t>
            </a:r>
            <a:r>
              <a:rPr lang="en-BZ" sz="1995" b="1" dirty="0">
                <a:solidFill>
                  <a:prstClr val="black"/>
                </a:solidFill>
                <a:latin typeface="Clara Sans" panose="02000503000000020004" pitchFamily="2" charset="0"/>
              </a:rPr>
              <a:t>– financial resources</a:t>
            </a:r>
          </a:p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177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cs-CZ" sz="1995" b="1" dirty="0">
              <a:solidFill>
                <a:prstClr val="black">
                  <a:lumMod val="85000"/>
                  <a:lumOff val="15000"/>
                </a:prstClr>
              </a:solidFill>
              <a:latin typeface="Clara Sans" panose="02000503000000020004" pitchFamily="2" charset="0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72E2E63C-AF98-C86A-8EE0-58633B5983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296539"/>
              </p:ext>
            </p:extLst>
          </p:nvPr>
        </p:nvGraphicFramePr>
        <p:xfrm>
          <a:off x="1589803" y="1795151"/>
          <a:ext cx="10394438" cy="4832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E0D966B-7C1B-ECD1-F3D5-7ABB504B7727}"/>
              </a:ext>
            </a:extLst>
          </p:cNvPr>
          <p:cNvSpPr/>
          <p:nvPr/>
        </p:nvSpPr>
        <p:spPr>
          <a:xfrm>
            <a:off x="0" y="1019540"/>
            <a:ext cx="12192000" cy="502481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995" dirty="0"/>
              <a:t>	</a:t>
            </a:r>
          </a:p>
        </p:txBody>
      </p:sp>
      <p:sp>
        <p:nvSpPr>
          <p:cNvPr id="24579" name="TextovéPole 2">
            <a:extLst>
              <a:ext uri="{FF2B5EF4-FFF2-40B4-BE49-F238E27FC236}">
                <a16:creationId xmlns:a16="http://schemas.microsoft.com/office/drawing/2014/main" id="{60D19034-97F3-1EAB-C60A-F5C6BE1E4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892" y="1036817"/>
            <a:ext cx="11446197" cy="44121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cs-CZ" sz="2267" b="1" dirty="0">
                <a:latin typeface="+mn-lt"/>
              </a:rPr>
              <a:t>Planned investments for </a:t>
            </a:r>
            <a:r>
              <a:rPr lang="en-CA" altLang="cs-CZ" sz="2267" b="1" dirty="0">
                <a:latin typeface="+mn-lt"/>
              </a:rPr>
              <a:t>new fish facilities for laboratories of RIFCH and IAPW</a:t>
            </a:r>
          </a:p>
        </p:txBody>
      </p:sp>
      <p:grpSp>
        <p:nvGrpSpPr>
          <p:cNvPr id="32772" name="Skupina 3">
            <a:extLst>
              <a:ext uri="{FF2B5EF4-FFF2-40B4-BE49-F238E27FC236}">
                <a16:creationId xmlns:a16="http://schemas.microsoft.com/office/drawing/2014/main" id="{FFDCB17A-C0FF-2032-1258-D43D0A5FE09B}"/>
              </a:ext>
            </a:extLst>
          </p:cNvPr>
          <p:cNvGrpSpPr>
            <a:grpSpLocks/>
          </p:cNvGrpSpPr>
          <p:nvPr/>
        </p:nvGrpSpPr>
        <p:grpSpPr bwMode="auto">
          <a:xfrm>
            <a:off x="5835401" y="1696233"/>
            <a:ext cx="6356599" cy="2833474"/>
            <a:chOff x="6303554" y="972610"/>
            <a:chExt cx="7141531" cy="2924855"/>
          </a:xfrm>
        </p:grpSpPr>
        <p:pic>
          <p:nvPicPr>
            <p:cNvPr id="32781" name="Obrázek 5">
              <a:extLst>
                <a:ext uri="{FF2B5EF4-FFF2-40B4-BE49-F238E27FC236}">
                  <a16:creationId xmlns:a16="http://schemas.microsoft.com/office/drawing/2014/main" id="{A0332421-5722-B0E4-CCA4-035B0F2D3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6689" y="1568926"/>
              <a:ext cx="4268396" cy="2328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Obrázek 6">
              <a:extLst>
                <a:ext uri="{FF2B5EF4-FFF2-40B4-BE49-F238E27FC236}">
                  <a16:creationId xmlns:a16="http://schemas.microsoft.com/office/drawing/2014/main" id="{C954C5BC-4519-BB7F-5EB3-59636A9E6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554" y="1990835"/>
              <a:ext cx="3093924" cy="182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8">
              <a:extLst>
                <a:ext uri="{FF2B5EF4-FFF2-40B4-BE49-F238E27FC236}">
                  <a16:creationId xmlns:a16="http://schemas.microsoft.com/office/drawing/2014/main" id="{A8C447EA-EE7A-5F63-1165-5D8FB9F48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3236" y="972610"/>
              <a:ext cx="5488384" cy="72912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CA" altLang="cs-CZ" sz="1995" b="1" dirty="0">
                  <a:latin typeface="+mj-lt"/>
                </a:rPr>
                <a:t>JU Smart </a:t>
              </a:r>
              <a:r>
                <a:rPr lang="en-CA" altLang="cs-CZ" sz="1995" b="1" dirty="0" err="1">
                  <a:latin typeface="+mj-lt"/>
                </a:rPr>
                <a:t>Agritech</a:t>
              </a:r>
              <a:r>
                <a:rPr lang="en-CA" altLang="cs-CZ" sz="1995" b="1" dirty="0">
                  <a:latin typeface="+mj-lt"/>
                </a:rPr>
                <a:t> RAS hall for laboratories in </a:t>
              </a:r>
              <a:r>
                <a:rPr lang="en-CA" altLang="cs-CZ" sz="1995" b="1" dirty="0" err="1">
                  <a:latin typeface="+mj-lt"/>
                </a:rPr>
                <a:t>České</a:t>
              </a:r>
              <a:r>
                <a:rPr lang="en-CA" altLang="cs-CZ" sz="1995" b="1" dirty="0">
                  <a:latin typeface="+mj-lt"/>
                </a:rPr>
                <a:t> Budějovice (70 mil. CZK)</a:t>
              </a:r>
            </a:p>
          </p:txBody>
        </p:sp>
      </p:grpSp>
      <p:sp>
        <p:nvSpPr>
          <p:cNvPr id="32773" name="TextovéPole 11">
            <a:extLst>
              <a:ext uri="{FF2B5EF4-FFF2-40B4-BE49-F238E27FC236}">
                <a16:creationId xmlns:a16="http://schemas.microsoft.com/office/drawing/2014/main" id="{AEFEC6CB-1D52-A2B7-549A-91A25795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34" y="1700553"/>
            <a:ext cx="4348115" cy="70634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IE" altLang="cs-CZ" sz="1995" b="1" dirty="0">
                <a:latin typeface="+mj-lt"/>
              </a:rPr>
              <a:t>New experimental hall for Genetic Fisheries </a:t>
            </a:r>
            <a:r>
              <a:rPr lang="en-IE" altLang="cs-CZ" sz="1995" b="1" dirty="0" err="1">
                <a:latin typeface="+mj-lt"/>
              </a:rPr>
              <a:t>Center</a:t>
            </a:r>
            <a:r>
              <a:rPr lang="en-IE" altLang="cs-CZ" sz="1995" b="1" dirty="0">
                <a:latin typeface="+mj-lt"/>
              </a:rPr>
              <a:t> (30 </a:t>
            </a:r>
            <a:r>
              <a:rPr lang="en-MY" altLang="cs-CZ" sz="1995" b="1" dirty="0">
                <a:latin typeface="+mj-lt"/>
              </a:rPr>
              <a:t>mil. CZK)</a:t>
            </a:r>
          </a:p>
        </p:txBody>
      </p:sp>
      <p:pic>
        <p:nvPicPr>
          <p:cNvPr id="32774" name="Obrázek 3">
            <a:extLst>
              <a:ext uri="{FF2B5EF4-FFF2-40B4-BE49-F238E27FC236}">
                <a16:creationId xmlns:a16="http://schemas.microsoft.com/office/drawing/2014/main" id="{F744518C-83D9-FB25-5E39-859E0C20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" y="2443476"/>
            <a:ext cx="4348115" cy="231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5" name="Skupina 2">
            <a:extLst>
              <a:ext uri="{FF2B5EF4-FFF2-40B4-BE49-F238E27FC236}">
                <a16:creationId xmlns:a16="http://schemas.microsoft.com/office/drawing/2014/main" id="{FA63321B-7295-321A-7487-5018BFD6399D}"/>
              </a:ext>
            </a:extLst>
          </p:cNvPr>
          <p:cNvGrpSpPr>
            <a:grpSpLocks/>
          </p:cNvGrpSpPr>
          <p:nvPr/>
        </p:nvGrpSpPr>
        <p:grpSpPr bwMode="auto">
          <a:xfrm>
            <a:off x="161254" y="4872373"/>
            <a:ext cx="5114075" cy="1933616"/>
            <a:chOff x="334962" y="5478311"/>
            <a:chExt cx="5638800" cy="2131594"/>
          </a:xfrm>
        </p:grpSpPr>
        <p:pic>
          <p:nvPicPr>
            <p:cNvPr id="32779" name="Obrázek 5">
              <a:extLst>
                <a:ext uri="{FF2B5EF4-FFF2-40B4-BE49-F238E27FC236}">
                  <a16:creationId xmlns:a16="http://schemas.microsoft.com/office/drawing/2014/main" id="{2414A8A2-0756-38DA-85F7-758B7DDB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2" y="5518715"/>
              <a:ext cx="3000566" cy="209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Obrázek 7">
              <a:extLst>
                <a:ext uri="{FF2B5EF4-FFF2-40B4-BE49-F238E27FC236}">
                  <a16:creationId xmlns:a16="http://schemas.microsoft.com/office/drawing/2014/main" id="{28DBA7DB-EB45-2B55-9EFA-6F33C61E1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920" y="5478311"/>
              <a:ext cx="2590842" cy="209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6" name="Obrázek 4">
            <a:extLst>
              <a:ext uri="{FF2B5EF4-FFF2-40B4-BE49-F238E27FC236}">
                <a16:creationId xmlns:a16="http://schemas.microsoft.com/office/drawing/2014/main" id="{9BB69511-995F-22FE-E69C-37C4B402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55" y="4780227"/>
            <a:ext cx="3157423" cy="176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Obrázek 6">
            <a:extLst>
              <a:ext uri="{FF2B5EF4-FFF2-40B4-BE49-F238E27FC236}">
                <a16:creationId xmlns:a16="http://schemas.microsoft.com/office/drawing/2014/main" id="{0C63E4C5-21D3-15C4-B01D-DB5F5A59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505" y="4898289"/>
            <a:ext cx="3199176" cy="16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077691C2-CB4C-5EA7-0735-A89168652AE0}"/>
              </a:ext>
            </a:extLst>
          </p:cNvPr>
          <p:cNvCxnSpPr>
            <a:cxnSpLocks/>
          </p:cNvCxnSpPr>
          <p:nvPr/>
        </p:nvCxnSpPr>
        <p:spPr>
          <a:xfrm>
            <a:off x="5638152" y="1661679"/>
            <a:ext cx="0" cy="5106876"/>
          </a:xfrm>
          <a:prstGeom prst="line">
            <a:avLst/>
          </a:prstGeom>
          <a:ln w="28575">
            <a:solidFill>
              <a:srgbClr val="28CAC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66DEA47-8C7B-B421-9EE5-C6C8463FCB9D}"/>
              </a:ext>
            </a:extLst>
          </p:cNvPr>
          <p:cNvSpPr/>
          <p:nvPr/>
        </p:nvSpPr>
        <p:spPr>
          <a:xfrm>
            <a:off x="0" y="1123950"/>
            <a:ext cx="13442950" cy="508000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200" dirty="0"/>
              <a:t>	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A618C11-5122-D3F3-5791-43467A3A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1076325"/>
            <a:ext cx="102250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SCIENCE AND RESEARCH</a:t>
            </a:r>
            <a:r>
              <a:rPr lang="cs-CZ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 IN</a:t>
            </a:r>
            <a:r>
              <a:rPr lang="en-GB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 FFPW USB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D81B3F-3D78-CA9A-34C7-795DA1BC5802}"/>
              </a:ext>
            </a:extLst>
          </p:cNvPr>
          <p:cNvSpPr txBox="1"/>
          <p:nvPr/>
        </p:nvSpPr>
        <p:spPr>
          <a:xfrm>
            <a:off x="10061961" y="6519446"/>
            <a:ext cx="2153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080808"/>
                </a:solidFill>
                <a:latin typeface="Calibri" panose="020F0502020204030204" pitchFamily="34" charset="0"/>
              </a:rPr>
              <a:t>* by </a:t>
            </a:r>
            <a:r>
              <a:rPr lang="cs-CZ" sz="1600" dirty="0">
                <a:solidFill>
                  <a:srgbClr val="080808"/>
                </a:solidFill>
                <a:latin typeface="Calibri" panose="020F0502020204030204" pitchFamily="34" charset="0"/>
              </a:rPr>
              <a:t>June</a:t>
            </a:r>
            <a:r>
              <a:rPr lang="en-GB" sz="1600" dirty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080808"/>
                </a:solidFill>
                <a:latin typeface="Calibri" panose="020F0502020204030204" pitchFamily="34" charset="0"/>
              </a:rPr>
              <a:t>30</a:t>
            </a:r>
            <a:r>
              <a:rPr lang="en-GB" sz="1600" dirty="0">
                <a:solidFill>
                  <a:srgbClr val="080808"/>
                </a:solidFill>
                <a:latin typeface="Calibri" panose="020F0502020204030204" pitchFamily="34" charset="0"/>
              </a:rPr>
              <a:t>, 202</a:t>
            </a:r>
            <a:r>
              <a:rPr lang="cs-CZ" sz="1600" dirty="0">
                <a:solidFill>
                  <a:srgbClr val="080808"/>
                </a:solidFill>
                <a:latin typeface="Calibri" panose="020F0502020204030204" pitchFamily="34" charset="0"/>
              </a:rPr>
              <a:t>4</a:t>
            </a:r>
            <a:endParaRPr lang="en-GB" sz="1600" dirty="0">
              <a:solidFill>
                <a:srgbClr val="080808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8A7DDD9-8351-6381-3796-D15E8005A608}"/>
              </a:ext>
            </a:extLst>
          </p:cNvPr>
          <p:cNvGraphicFramePr>
            <a:graphicFrameLocks/>
          </p:cNvGraphicFramePr>
          <p:nvPr/>
        </p:nvGraphicFramePr>
        <p:xfrm>
          <a:off x="1480644" y="2433028"/>
          <a:ext cx="9355045" cy="442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A3D383F9-3202-588F-8D6E-AAC3604DFD6D}"/>
              </a:ext>
            </a:extLst>
          </p:cNvPr>
          <p:cNvSpPr txBox="1">
            <a:spLocks/>
          </p:cNvSpPr>
          <p:nvPr/>
        </p:nvSpPr>
        <p:spPr>
          <a:xfrm>
            <a:off x="1371600" y="1630323"/>
            <a:ext cx="5281846" cy="7560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br>
              <a:rPr lang="en-GB" sz="2100" b="1" kern="0" dirty="0">
                <a:solidFill>
                  <a:srgbClr val="60CB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n-GB" sz="135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84139A-0258-6D75-CF0B-6434F4F86F57}"/>
              </a:ext>
            </a:extLst>
          </p:cNvPr>
          <p:cNvSpPr txBox="1"/>
          <p:nvPr/>
        </p:nvSpPr>
        <p:spPr>
          <a:xfrm>
            <a:off x="1360853" y="1792667"/>
            <a:ext cx="671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Number of </a:t>
            </a:r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outputs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in </a:t>
            </a:r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total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(</a:t>
            </a:r>
            <a:r>
              <a:rPr lang="cs-CZ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number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of </a:t>
            </a:r>
            <a:r>
              <a:rPr lang="cs-CZ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articles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per FTE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)</a:t>
            </a:r>
          </a:p>
          <a:p>
            <a:endParaRPr lang="cs-CZ" sz="2000" b="1" dirty="0">
              <a:solidFill>
                <a:srgbClr val="080808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ovéPole 16">
            <a:extLst>
              <a:ext uri="{FF2B5EF4-FFF2-40B4-BE49-F238E27FC236}">
                <a16:creationId xmlns:a16="http://schemas.microsoft.com/office/drawing/2014/main" id="{70A10B6B-B300-CC84-1BFB-566A46B6FC2C}"/>
              </a:ext>
            </a:extLst>
          </p:cNvPr>
          <p:cNvSpPr txBox="1"/>
          <p:nvPr/>
        </p:nvSpPr>
        <p:spPr>
          <a:xfrm>
            <a:off x="2444602" y="3101576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1.47</a:t>
            </a:r>
          </a:p>
        </p:txBody>
      </p:sp>
      <p:sp>
        <p:nvSpPr>
          <p:cNvPr id="5" name="TextovéPole 18">
            <a:extLst>
              <a:ext uri="{FF2B5EF4-FFF2-40B4-BE49-F238E27FC236}">
                <a16:creationId xmlns:a16="http://schemas.microsoft.com/office/drawing/2014/main" id="{DF36191B-CE50-A860-CBFA-9A66BC314982}"/>
              </a:ext>
            </a:extLst>
          </p:cNvPr>
          <p:cNvSpPr txBox="1"/>
          <p:nvPr/>
        </p:nvSpPr>
        <p:spPr>
          <a:xfrm>
            <a:off x="3650860" y="2701466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1.75</a:t>
            </a:r>
          </a:p>
        </p:txBody>
      </p:sp>
      <p:sp>
        <p:nvSpPr>
          <p:cNvPr id="9" name="TextovéPole 18">
            <a:extLst>
              <a:ext uri="{FF2B5EF4-FFF2-40B4-BE49-F238E27FC236}">
                <a16:creationId xmlns:a16="http://schemas.microsoft.com/office/drawing/2014/main" id="{6895AB4E-6756-F964-E9DB-05C7E26BEF3F}"/>
              </a:ext>
            </a:extLst>
          </p:cNvPr>
          <p:cNvSpPr txBox="1"/>
          <p:nvPr/>
        </p:nvSpPr>
        <p:spPr>
          <a:xfrm>
            <a:off x="4859608" y="2431401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1.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9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0" name="TextovéPole 18">
            <a:extLst>
              <a:ext uri="{FF2B5EF4-FFF2-40B4-BE49-F238E27FC236}">
                <a16:creationId xmlns:a16="http://schemas.microsoft.com/office/drawing/2014/main" id="{B5C94A26-E3DD-573F-F3C7-FB225E174216}"/>
              </a:ext>
            </a:extLst>
          </p:cNvPr>
          <p:cNvSpPr txBox="1"/>
          <p:nvPr/>
        </p:nvSpPr>
        <p:spPr>
          <a:xfrm>
            <a:off x="6096000" y="2352223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2.10</a:t>
            </a:r>
          </a:p>
        </p:txBody>
      </p:sp>
      <p:sp>
        <p:nvSpPr>
          <p:cNvPr id="12" name="TextovéPole 18">
            <a:extLst>
              <a:ext uri="{FF2B5EF4-FFF2-40B4-BE49-F238E27FC236}">
                <a16:creationId xmlns:a16="http://schemas.microsoft.com/office/drawing/2014/main" id="{C598E9BA-DD51-9C12-A19C-090316C9419F}"/>
              </a:ext>
            </a:extLst>
          </p:cNvPr>
          <p:cNvSpPr txBox="1"/>
          <p:nvPr/>
        </p:nvSpPr>
        <p:spPr>
          <a:xfrm>
            <a:off x="7304747" y="2431401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2.15</a:t>
            </a:r>
          </a:p>
        </p:txBody>
      </p:sp>
      <p:sp>
        <p:nvSpPr>
          <p:cNvPr id="13" name="TextovéPole 18">
            <a:extLst>
              <a:ext uri="{FF2B5EF4-FFF2-40B4-BE49-F238E27FC236}">
                <a16:creationId xmlns:a16="http://schemas.microsoft.com/office/drawing/2014/main" id="{93CBD4A4-76D5-5DF1-D612-0B094FC8A62E}"/>
              </a:ext>
            </a:extLst>
          </p:cNvPr>
          <p:cNvSpPr txBox="1"/>
          <p:nvPr/>
        </p:nvSpPr>
        <p:spPr>
          <a:xfrm>
            <a:off x="8503677" y="2500553"/>
            <a:ext cx="65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1.95</a:t>
            </a:r>
          </a:p>
        </p:txBody>
      </p:sp>
      <p:sp>
        <p:nvSpPr>
          <p:cNvPr id="14" name="TextovéPole 18">
            <a:extLst>
              <a:ext uri="{FF2B5EF4-FFF2-40B4-BE49-F238E27FC236}">
                <a16:creationId xmlns:a16="http://schemas.microsoft.com/office/drawing/2014/main" id="{AD29BF5D-2A9F-1CD2-AB4A-182C6FBCDDA6}"/>
              </a:ext>
            </a:extLst>
          </p:cNvPr>
          <p:cNvSpPr txBox="1"/>
          <p:nvPr/>
        </p:nvSpPr>
        <p:spPr>
          <a:xfrm>
            <a:off x="9644088" y="3754874"/>
            <a:ext cx="835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2.27</a:t>
            </a: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*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2780DFB-57F6-6869-CAE3-280D4513A832}"/>
              </a:ext>
            </a:extLst>
          </p:cNvPr>
          <p:cNvSpPr/>
          <p:nvPr/>
        </p:nvSpPr>
        <p:spPr>
          <a:xfrm>
            <a:off x="0" y="1123950"/>
            <a:ext cx="13442950" cy="508000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7E8E689-6C25-4127-AD0E-8DE73760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1076325"/>
            <a:ext cx="102250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SCIENCE AND RESEARCH</a:t>
            </a:r>
            <a:r>
              <a:rPr lang="cs-CZ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 IN</a:t>
            </a:r>
            <a:r>
              <a:rPr lang="en-GB" sz="3000" b="1" spc="-100" dirty="0">
                <a:latin typeface="Calibri" panose="020F0502020204030204" pitchFamily="34" charset="0"/>
                <a:ea typeface="Montserrat" charset="0"/>
                <a:cs typeface="Montserrat" charset="0"/>
              </a:rPr>
              <a:t> FFPW USB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84B07837-64B5-A908-93D0-66264D1D19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177761"/>
              </p:ext>
            </p:extLst>
          </p:nvPr>
        </p:nvGraphicFramePr>
        <p:xfrm>
          <a:off x="923142" y="2329456"/>
          <a:ext cx="8073091" cy="452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Research assessment and management - InCites - Web of Science Group">
            <a:extLst>
              <a:ext uri="{FF2B5EF4-FFF2-40B4-BE49-F238E27FC236}">
                <a16:creationId xmlns:a16="http://schemas.microsoft.com/office/drawing/2014/main" id="{289FC6BA-8295-999C-5D5F-8C789CEC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550" y="1916567"/>
            <a:ext cx="2306255" cy="6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855C3AC-1005-C219-D650-7D9F016C2601}"/>
              </a:ext>
            </a:extLst>
          </p:cNvPr>
          <p:cNvCxnSpPr>
            <a:cxnSpLocks/>
          </p:cNvCxnSpPr>
          <p:nvPr/>
        </p:nvCxnSpPr>
        <p:spPr>
          <a:xfrm flipV="1">
            <a:off x="2339192" y="3920564"/>
            <a:ext cx="5702300" cy="914400"/>
          </a:xfrm>
          <a:prstGeom prst="line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5867ED3C-BD24-1417-0ED6-D90B18009087}"/>
              </a:ext>
            </a:extLst>
          </p:cNvPr>
          <p:cNvSpPr txBox="1"/>
          <p:nvPr/>
        </p:nvSpPr>
        <p:spPr>
          <a:xfrm>
            <a:off x="9242595" y="2671341"/>
            <a:ext cx="2822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Q1 journals 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r>
              <a:rPr lang="en-GB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ominate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doubled</a:t>
            </a:r>
            <a:endParaRPr lang="cs-CZ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8 </a:t>
            </a:r>
            <a:r>
              <a:rPr lang="cs-CZ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yrs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1C15CF-B41D-4F3C-F71F-574924C188FA}"/>
              </a:ext>
            </a:extLst>
          </p:cNvPr>
          <p:cNvSpPr txBox="1"/>
          <p:nvPr/>
        </p:nvSpPr>
        <p:spPr>
          <a:xfrm>
            <a:off x="8601246" y="3941110"/>
            <a:ext cx="641349" cy="400110"/>
          </a:xfrm>
          <a:prstGeom prst="rect">
            <a:avLst/>
          </a:prstGeom>
          <a:noFill/>
          <a:ln w="57150">
            <a:solidFill>
              <a:srgbClr val="FB6E0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66%</a:t>
            </a:r>
            <a:endParaRPr lang="cs-CZ" sz="2000" b="1" dirty="0">
              <a:solidFill>
                <a:srgbClr val="009999"/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0277F28-9792-F31E-7D9C-1538079F84D0}"/>
              </a:ext>
            </a:extLst>
          </p:cNvPr>
          <p:cNvSpPr txBox="1">
            <a:spLocks/>
          </p:cNvSpPr>
          <p:nvPr/>
        </p:nvSpPr>
        <p:spPr>
          <a:xfrm>
            <a:off x="1371600" y="1630323"/>
            <a:ext cx="5281846" cy="7560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br>
              <a:rPr lang="en-GB" sz="2100" b="1" kern="0" dirty="0">
                <a:solidFill>
                  <a:srgbClr val="60CB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en-GB" sz="135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242057C-E586-D35A-484A-DDE01B269D19}"/>
              </a:ext>
            </a:extLst>
          </p:cNvPr>
          <p:cNvSpPr txBox="1"/>
          <p:nvPr/>
        </p:nvSpPr>
        <p:spPr>
          <a:xfrm>
            <a:off x="1355558" y="1936641"/>
            <a:ext cx="474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Quality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of </a:t>
            </a:r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articles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(</a:t>
            </a:r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Impact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</a:t>
            </a:r>
            <a:r>
              <a:rPr lang="cs-CZ" sz="2000" b="1" dirty="0" err="1">
                <a:solidFill>
                  <a:srgbClr val="080808"/>
                </a:solidFill>
                <a:latin typeface="Calibri" panose="020F0502020204030204" pitchFamily="34" charset="0"/>
              </a:rPr>
              <a:t>Factor</a:t>
            </a:r>
            <a:r>
              <a:rPr lang="cs-CZ" sz="2000" b="1" dirty="0">
                <a:solidFill>
                  <a:srgbClr val="080808"/>
                </a:solidFill>
                <a:latin typeface="Calibri" panose="020F0502020204030204" pitchFamily="34" charset="0"/>
              </a:rPr>
              <a:t> ranking)</a:t>
            </a:r>
          </a:p>
        </p:txBody>
      </p:sp>
      <p:pic>
        <p:nvPicPr>
          <p:cNvPr id="5" name="Picture 8" descr="Aquaculture - Journal - Elsevier">
            <a:extLst>
              <a:ext uri="{FF2B5EF4-FFF2-40B4-BE49-F238E27FC236}">
                <a16:creationId xmlns:a16="http://schemas.microsoft.com/office/drawing/2014/main" id="{C567C0F1-D500-9260-07B9-448C0C4F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87" y="5341948"/>
            <a:ext cx="825271" cy="10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B0038289-32A0-B5A5-45B3-BF0039EBF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79" y="5341948"/>
            <a:ext cx="1303289" cy="509580"/>
          </a:xfrm>
          <a:prstGeom prst="rect">
            <a:avLst/>
          </a:prstGeom>
        </p:spPr>
      </p:pic>
      <p:pic>
        <p:nvPicPr>
          <p:cNvPr id="11" name="Obrázek 10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85722D25-716C-1AE9-6E1E-6174BF992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79" y="5943854"/>
            <a:ext cx="1307201" cy="4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08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850361" y="4721838"/>
            <a:ext cx="3157939" cy="1214371"/>
            <a:chOff x="471892" y="4423710"/>
            <a:chExt cx="3157939" cy="1214371"/>
          </a:xfrm>
        </p:grpSpPr>
        <p:sp>
          <p:nvSpPr>
            <p:cNvPr id="20" name="TextovéPole 19"/>
            <p:cNvSpPr txBox="1"/>
            <p:nvPr/>
          </p:nvSpPr>
          <p:spPr>
            <a:xfrm>
              <a:off x="471893" y="4423710"/>
              <a:ext cx="31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PROTECTION OF WATERS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471892" y="5237971"/>
              <a:ext cx="2850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FISHERY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4282745" y="4721838"/>
            <a:ext cx="3157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FISHERY AND PROTECTION OF WATERS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786894" y="4683471"/>
            <a:ext cx="364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60"/>
          <a:stretch/>
        </p:blipFill>
        <p:spPr>
          <a:xfrm>
            <a:off x="935499" y="1670636"/>
            <a:ext cx="2880000" cy="25383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10"/>
          <a:stretch/>
        </p:blipFill>
        <p:spPr>
          <a:xfrm>
            <a:off x="4386914" y="1670635"/>
            <a:ext cx="2880000" cy="25383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289"/>
          <a:stretch/>
        </p:blipFill>
        <p:spPr>
          <a:xfrm>
            <a:off x="7865215" y="1679224"/>
            <a:ext cx="2880000" cy="25297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0005EA8-6AB1-7485-BBE2-23272FF76B13}"/>
              </a:ext>
            </a:extLst>
          </p:cNvPr>
          <p:cNvSpPr txBox="1"/>
          <p:nvPr/>
        </p:nvSpPr>
        <p:spPr>
          <a:xfrm>
            <a:off x="7773987" y="5536099"/>
            <a:ext cx="4418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Protection</a:t>
            </a:r>
            <a:r>
              <a:rPr lang="cs-CZ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of </a:t>
            </a:r>
            <a:r>
              <a:rPr lang="cs-CZ" sz="20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Aquatic</a:t>
            </a:r>
            <a:r>
              <a:rPr lang="cs-CZ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20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Ecosystems</a:t>
            </a:r>
            <a:endParaRPr lang="cs-CZ" sz="2000" b="1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cs-CZ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58D6878-5A1C-1C57-1FAA-E67B5153E398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0F64654A-4C9B-E82D-10F7-36D514BF5C61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31ED312-6A02-C1E8-C1B8-2039DF0DC13F}"/>
                </a:ext>
              </a:extLst>
            </p:cNvPr>
            <p:cNvSpPr txBox="1"/>
            <p:nvPr/>
          </p:nvSpPr>
          <p:spPr>
            <a:xfrm>
              <a:off x="7666006" y="462726"/>
              <a:ext cx="4211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STUDY PROGRAMS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13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09" y="2168895"/>
            <a:ext cx="4645191" cy="3446965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45076" y="1277842"/>
            <a:ext cx="6574056" cy="4795448"/>
            <a:chOff x="769195" y="1466107"/>
            <a:chExt cx="6574056" cy="4795448"/>
          </a:xfrm>
        </p:grpSpPr>
        <p:sp>
          <p:nvSpPr>
            <p:cNvPr id="20" name="TextovéPole 19"/>
            <p:cNvSpPr txBox="1"/>
            <p:nvPr/>
          </p:nvSpPr>
          <p:spPr>
            <a:xfrm>
              <a:off x="769195" y="2212311"/>
              <a:ext cx="2259796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PROTECTION </a:t>
              </a:r>
              <a:b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WATERS</a:t>
              </a:r>
            </a:p>
            <a:p>
              <a:r>
                <a:rPr lang="cs-CZ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39</a:t>
              </a:r>
              <a:r>
                <a:rPr lang="en-GB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full-time</a:t>
              </a:r>
            </a:p>
            <a:p>
              <a:r>
                <a:rPr lang="cs-CZ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r>
                <a:rPr lang="en-GB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combined</a:t>
              </a:r>
            </a:p>
            <a:p>
              <a:endParaRPr lang="en-GB" sz="2000" b="1" dirty="0">
                <a:solidFill>
                  <a:srgbClr val="F1A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69195" y="4022707"/>
              <a:ext cx="2397754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FISHERY</a:t>
              </a:r>
            </a:p>
            <a:p>
              <a:r>
                <a:rPr lang="cs-CZ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  <a:r>
                <a:rPr lang="en-GB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full-time</a:t>
              </a:r>
              <a:br>
                <a:rPr lang="en-GB" dirty="0"/>
              </a:br>
              <a:r>
                <a:rPr lang="cs-CZ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r>
                <a:rPr lang="en-GB" b="1" dirty="0">
                  <a:solidFill>
                    <a:srgbClr val="F1A1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combined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000285" y="2183286"/>
              <a:ext cx="2042872" cy="1646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FISHERY AND PROTECTION </a:t>
              </a:r>
              <a:b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WATERS</a:t>
              </a:r>
              <a:r>
                <a:rPr lang="cs-CZ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(CZ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GB" b="1" dirty="0">
                  <a:solidFill>
                    <a:srgbClr val="C717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full-time</a:t>
              </a:r>
            </a:p>
            <a:p>
              <a:r>
                <a:rPr lang="en-GB" b="1" dirty="0">
                  <a:solidFill>
                    <a:srgbClr val="C717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cs-CZ" b="1" dirty="0">
                  <a:solidFill>
                    <a:srgbClr val="C717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en-GB" b="1" dirty="0">
                  <a:solidFill>
                    <a:srgbClr val="C717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combined</a:t>
              </a:r>
              <a:endParaRPr lang="en-GB" b="1" dirty="0">
                <a:solidFill>
                  <a:srgbClr val="C91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215791" y="2212311"/>
              <a:ext cx="212746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FISHERY</a:t>
              </a:r>
            </a:p>
            <a:p>
              <a:r>
                <a:rPr lang="cs-CZ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</a:t>
              </a:r>
              <a:r>
                <a:rPr lang="en-GB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full-time</a:t>
              </a:r>
            </a:p>
            <a:p>
              <a:r>
                <a:rPr lang="cs-CZ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r>
                <a:rPr lang="en-GB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combined</a:t>
              </a:r>
              <a:br>
                <a:rPr lang="en-GB" b="1" dirty="0">
                  <a:solidFill>
                    <a:srgbClr val="C717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endParaRPr lang="en-GB" dirty="0"/>
            </a:p>
            <a:p>
              <a:endPara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600"/>
                </a:spcAft>
              </a:pPr>
              <a:r>
                <a:rPr lang="en-GB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PROTECTION OF AQUATIC ECOSYSTEMS</a:t>
              </a:r>
              <a:endParaRPr lang="en-GB" dirty="0"/>
            </a:p>
            <a:p>
              <a:r>
                <a:rPr lang="en-GB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cs-CZ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en-GB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full-time</a:t>
              </a:r>
            </a:p>
            <a:p>
              <a:r>
                <a:rPr lang="en-GB" b="1" dirty="0">
                  <a:solidFill>
                    <a:srgbClr val="0B75C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combined</a:t>
              </a:r>
              <a:endParaRPr lang="en-GB" sz="2000" b="1" dirty="0">
                <a:solidFill>
                  <a:srgbClr val="0B75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2967342" y="1833555"/>
              <a:ext cx="0" cy="4428000"/>
            </a:xfrm>
            <a:prstGeom prst="line">
              <a:avLst/>
            </a:prstGeom>
            <a:ln>
              <a:solidFill>
                <a:srgbClr val="F1A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>
              <a:off x="5113003" y="1833554"/>
              <a:ext cx="0" cy="4428000"/>
            </a:xfrm>
            <a:prstGeom prst="line">
              <a:avLst/>
            </a:prstGeom>
            <a:ln>
              <a:solidFill>
                <a:srgbClr val="0F73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579"/>
            <a:stretch/>
          </p:blipFill>
          <p:spPr>
            <a:xfrm>
              <a:off x="782406" y="1466107"/>
              <a:ext cx="2191332" cy="379512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06"/>
            <a:stretch/>
          </p:blipFill>
          <p:spPr>
            <a:xfrm>
              <a:off x="2963213" y="1466107"/>
              <a:ext cx="2149790" cy="378756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960"/>
            <a:stretch/>
          </p:blipFill>
          <p:spPr>
            <a:xfrm>
              <a:off x="5110433" y="1466108"/>
              <a:ext cx="2093057" cy="378755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8749E88-19B1-A99D-6BDA-A44C01D5408F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F940BCEF-A131-6610-2655-6FCBFA85D673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8235249-6B3C-DA0B-833B-662B9DEB5128}"/>
                </a:ext>
              </a:extLst>
            </p:cNvPr>
            <p:cNvSpPr txBox="1"/>
            <p:nvPr/>
          </p:nvSpPr>
          <p:spPr>
            <a:xfrm>
              <a:off x="7666006" y="463978"/>
              <a:ext cx="4211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NUMBER OF STUDENTS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E4A9C1-4AE8-C947-3E2C-6F39BB87BC5E}"/>
              </a:ext>
            </a:extLst>
          </p:cNvPr>
          <p:cNvSpPr txBox="1"/>
          <p:nvPr/>
        </p:nvSpPr>
        <p:spPr>
          <a:xfrm>
            <a:off x="425767" y="1656598"/>
            <a:ext cx="2293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1A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r>
            <a:r>
              <a:rPr lang="en-GB" sz="2000" b="1" dirty="0">
                <a:solidFill>
                  <a:srgbClr val="F1A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students</a:t>
            </a:r>
            <a:endParaRPr lang="en-GB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EB01C5-E34A-75D3-87AE-B68C8669D9A6}"/>
              </a:ext>
            </a:extLst>
          </p:cNvPr>
          <p:cNvSpPr txBox="1"/>
          <p:nvPr/>
        </p:nvSpPr>
        <p:spPr>
          <a:xfrm>
            <a:off x="2673051" y="1661102"/>
            <a:ext cx="2294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C71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  <a:r>
              <a:rPr lang="en-GB" sz="2000" b="1" dirty="0">
                <a:solidFill>
                  <a:srgbClr val="C71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students</a:t>
            </a:r>
            <a:endParaRPr lang="en-GB" sz="2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AE14A05-68C7-4935-0B8B-A2DD281DCF2F}"/>
              </a:ext>
            </a:extLst>
          </p:cNvPr>
          <p:cNvSpPr txBox="1"/>
          <p:nvPr/>
        </p:nvSpPr>
        <p:spPr>
          <a:xfrm>
            <a:off x="4749192" y="1656598"/>
            <a:ext cx="2263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B75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cs-CZ" sz="2000" b="1" dirty="0">
                <a:solidFill>
                  <a:srgbClr val="0B75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2000" b="1" dirty="0">
                <a:solidFill>
                  <a:srgbClr val="0B75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students</a:t>
            </a:r>
            <a:endParaRPr lang="en-GB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A2A86B-DD37-D026-C545-BE41913E1CC6}"/>
              </a:ext>
            </a:extLst>
          </p:cNvPr>
          <p:cNvSpPr txBox="1"/>
          <p:nvPr/>
        </p:nvSpPr>
        <p:spPr>
          <a:xfrm>
            <a:off x="2804872" y="4055371"/>
            <a:ext cx="18844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FISHERY AND PROTECTION OF WATERS (ENG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3120E16-44ED-B0C2-B15F-ADA9F65B4997}"/>
              </a:ext>
            </a:extLst>
          </p:cNvPr>
          <p:cNvSpPr txBox="1"/>
          <p:nvPr/>
        </p:nvSpPr>
        <p:spPr>
          <a:xfrm>
            <a:off x="2794618" y="5040363"/>
            <a:ext cx="2042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C71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GB" b="1" dirty="0">
                <a:solidFill>
                  <a:srgbClr val="C717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full-time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15D6A4E-D238-51B7-82A9-7525E1A2C8CB}"/>
              </a:ext>
            </a:extLst>
          </p:cNvPr>
          <p:cNvSpPr/>
          <p:nvPr/>
        </p:nvSpPr>
        <p:spPr>
          <a:xfrm>
            <a:off x="133805" y="6389499"/>
            <a:ext cx="8444591" cy="3817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b="1" dirty="0">
                <a:latin typeface="+mn-lt"/>
              </a:rPr>
              <a:t>NUMBER OF STUDENTS AT THE FACULTY TO DATE SEPTEMBER 10, 2024</a:t>
            </a:r>
          </a:p>
        </p:txBody>
      </p:sp>
    </p:spTree>
    <p:extLst>
      <p:ext uri="{BB962C8B-B14F-4D97-AF65-F5344CB8AC3E}">
        <p14:creationId xmlns:p14="http://schemas.microsoft.com/office/powerpoint/2010/main" val="349008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925AD41-667D-7981-A555-847B86A2CBD6}"/>
              </a:ext>
            </a:extLst>
          </p:cNvPr>
          <p:cNvSpPr txBox="1"/>
          <p:nvPr/>
        </p:nvSpPr>
        <p:spPr>
          <a:xfrm>
            <a:off x="5442928" y="4082072"/>
            <a:ext cx="1632680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632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CD5B318-3160-2D75-DA87-3407733430FE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EE930038-451F-1452-A0E5-B0A3F143E8D8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7816E795-2346-04A2-3802-6435924CC0D9}"/>
                </a:ext>
              </a:extLst>
            </p:cNvPr>
            <p:cNvSpPr txBox="1"/>
            <p:nvPr/>
          </p:nvSpPr>
          <p:spPr>
            <a:xfrm>
              <a:off x="7674971" y="275716"/>
              <a:ext cx="4211047" cy="88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NATIONALITY STRUCTURE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PhD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STUDENTS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0322F011-E692-AA55-0AFD-587BC544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D37022-94FF-436C-C4A4-D10656DD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75"/>
          <a:stretch/>
        </p:blipFill>
        <p:spPr>
          <a:xfrm>
            <a:off x="2819880" y="1620566"/>
            <a:ext cx="5246096" cy="4923011"/>
          </a:xfrm>
          <a:prstGeom prst="rect">
            <a:avLst/>
          </a:prstGeom>
        </p:spPr>
      </p:pic>
      <p:sp>
        <p:nvSpPr>
          <p:cNvPr id="7" name="TextovéPole 14">
            <a:extLst>
              <a:ext uri="{FF2B5EF4-FFF2-40B4-BE49-F238E27FC236}">
                <a16:creationId xmlns:a16="http://schemas.microsoft.com/office/drawing/2014/main" id="{7BF633DD-854C-00EC-2157-4BA9EB5987BB}"/>
              </a:ext>
            </a:extLst>
          </p:cNvPr>
          <p:cNvSpPr txBox="1"/>
          <p:nvPr/>
        </p:nvSpPr>
        <p:spPr>
          <a:xfrm>
            <a:off x="6672292" y="164104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+mn-lt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47395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9A26C36-056D-7771-1AB7-CF1C56DCA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025"/>
          <a:stretch/>
        </p:blipFill>
        <p:spPr>
          <a:xfrm>
            <a:off x="7314000" y="152359"/>
            <a:ext cx="4878000" cy="1074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7" y="219398"/>
            <a:ext cx="2243216" cy="558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046606" y="1797306"/>
            <a:ext cx="8145393" cy="173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619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Founded in 1991</a:t>
            </a:r>
            <a:endParaRPr lang="cs-CZ" sz="2000" b="1" dirty="0"/>
          </a:p>
          <a:p>
            <a:pPr marL="180975" indent="-1619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9 000 students  –  200 study fields</a:t>
            </a:r>
            <a:r>
              <a:rPr lang="cs-CZ" sz="2000" b="1" dirty="0"/>
              <a:t> (25 in </a:t>
            </a:r>
            <a:r>
              <a:rPr lang="cs-CZ" sz="2000" b="1" dirty="0" err="1"/>
              <a:t>English</a:t>
            </a:r>
            <a:r>
              <a:rPr lang="cs-CZ" sz="2000" b="1" dirty="0"/>
              <a:t>)</a:t>
            </a:r>
            <a:r>
              <a:rPr lang="en-GB" sz="2000" b="1" dirty="0"/>
              <a:t>  –  eight faculties</a:t>
            </a:r>
            <a:endParaRPr lang="cs-CZ" sz="2000" b="1" dirty="0"/>
          </a:p>
          <a:p>
            <a:pPr marL="180975" indent="-16192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According to THE Young University Rankings, the best university in the </a:t>
            </a:r>
            <a:r>
              <a:rPr lang="cs-CZ" sz="2000" b="1" dirty="0"/>
              <a:t>CR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39306" b="66815"/>
          <a:stretch/>
        </p:blipFill>
        <p:spPr>
          <a:xfrm>
            <a:off x="4176395" y="5170553"/>
            <a:ext cx="650633" cy="6068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r="66552" b="33929"/>
          <a:stretch/>
        </p:blipFill>
        <p:spPr>
          <a:xfrm>
            <a:off x="4029022" y="4038802"/>
            <a:ext cx="815591" cy="6129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3" t="63599" r="38400"/>
          <a:stretch/>
        </p:blipFill>
        <p:spPr>
          <a:xfrm>
            <a:off x="4223628" y="5728910"/>
            <a:ext cx="638071" cy="6657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1" r="67994"/>
          <a:stretch/>
        </p:blipFill>
        <p:spPr>
          <a:xfrm>
            <a:off x="4046606" y="4648271"/>
            <a:ext cx="780422" cy="6104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3" t="34375" r="39529" b="31250"/>
          <a:stretch/>
        </p:blipFill>
        <p:spPr>
          <a:xfrm>
            <a:off x="7521365" y="4072395"/>
            <a:ext cx="689024" cy="62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32340" r="8379" b="32243"/>
          <a:stretch/>
        </p:blipFill>
        <p:spPr>
          <a:xfrm>
            <a:off x="7580218" y="5161233"/>
            <a:ext cx="658011" cy="6477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r="8192" b="64014"/>
          <a:stretch/>
        </p:blipFill>
        <p:spPr>
          <a:xfrm>
            <a:off x="7575664" y="4592912"/>
            <a:ext cx="662565" cy="65811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66638" r="7989" b="561"/>
          <a:stretch/>
        </p:blipFill>
        <p:spPr>
          <a:xfrm>
            <a:off x="7575664" y="5740765"/>
            <a:ext cx="667536" cy="59986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392"/>
            <a:ext cx="3920908" cy="262792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" y="4035770"/>
            <a:ext cx="3913550" cy="2627928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3E25EB9-BBAF-557F-6F1F-1B7F48F76C5E}"/>
              </a:ext>
            </a:extLst>
          </p:cNvPr>
          <p:cNvSpPr txBox="1"/>
          <p:nvPr/>
        </p:nvSpPr>
        <p:spPr>
          <a:xfrm>
            <a:off x="7313999" y="329506"/>
            <a:ext cx="487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South Bohemia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528ED4-E3F8-9724-B9EB-1233C1BE309A}"/>
              </a:ext>
            </a:extLst>
          </p:cNvPr>
          <p:cNvSpPr txBox="1"/>
          <p:nvPr/>
        </p:nvSpPr>
        <p:spPr>
          <a:xfrm>
            <a:off x="3916194" y="4035769"/>
            <a:ext cx="3600200" cy="258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D10074"/>
                </a:solidFill>
              </a:rPr>
              <a:t>Faculty of Economics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6F9AD3"/>
                </a:solidFill>
              </a:rPr>
              <a:t>Faculty of Arts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E98300"/>
                </a:solidFill>
              </a:rPr>
              <a:t>Faculty of Education</a:t>
            </a:r>
            <a:endParaRPr lang="cs-CZ" b="1" dirty="0">
              <a:solidFill>
                <a:srgbClr val="E98300"/>
              </a:solidFill>
            </a:endParaRP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5BBBB7"/>
                </a:solidFill>
              </a:rPr>
              <a:t>Faculty of Fisheries and Protection of Waters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C098610-6F4E-73BA-5045-BE50D01273A5}"/>
              </a:ext>
            </a:extLst>
          </p:cNvPr>
          <p:cNvSpPr txBox="1"/>
          <p:nvPr/>
        </p:nvSpPr>
        <p:spPr>
          <a:xfrm>
            <a:off x="7313999" y="4028371"/>
            <a:ext cx="4649644" cy="217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007D57"/>
                </a:solidFill>
              </a:rPr>
              <a:t>Faculty of Science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9C5FB5"/>
                </a:solidFill>
              </a:rPr>
              <a:t>Faculty of Theology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009FDA"/>
                </a:solidFill>
              </a:rPr>
              <a:t>Faculty of Health and Social Sciences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rgbClr val="34B233"/>
                </a:solidFill>
              </a:rPr>
              <a:t>Faculty of Agriculture and Technology</a:t>
            </a:r>
          </a:p>
        </p:txBody>
      </p:sp>
      <p:pic>
        <p:nvPicPr>
          <p:cNvPr id="23" name="Obrázek 22" descr="Obsah obrázku logo, Písmo, Grafika, symbol&#10;&#10;Popis byl vytvořen automaticky">
            <a:extLst>
              <a:ext uri="{FF2B5EF4-FFF2-40B4-BE49-F238E27FC236}">
                <a16:creationId xmlns:a16="http://schemas.microsoft.com/office/drawing/2014/main" id="{7F909BD3-3299-CFDB-D38D-97524F027C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166" y="1374410"/>
            <a:ext cx="1343241" cy="90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925AD41-667D-7981-A555-847B86A2CBD6}"/>
              </a:ext>
            </a:extLst>
          </p:cNvPr>
          <p:cNvSpPr txBox="1"/>
          <p:nvPr/>
        </p:nvSpPr>
        <p:spPr>
          <a:xfrm>
            <a:off x="3642728" y="4034072"/>
            <a:ext cx="1632680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632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CD5B318-3160-2D75-DA87-3407733430FE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EE930038-451F-1452-A0E5-B0A3F143E8D8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7816E795-2346-04A2-3802-6435924CC0D9}"/>
                </a:ext>
              </a:extLst>
            </p:cNvPr>
            <p:cNvSpPr txBox="1"/>
            <p:nvPr/>
          </p:nvSpPr>
          <p:spPr>
            <a:xfrm>
              <a:off x="7674971" y="275716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LIFELONG LEARNING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0322F011-E692-AA55-0AFD-587BC544B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5C62A132-D860-4EC3-CB80-98C4E60AEEF1}"/>
              </a:ext>
            </a:extLst>
          </p:cNvPr>
          <p:cNvSpPr txBox="1"/>
          <p:nvPr/>
        </p:nvSpPr>
        <p:spPr>
          <a:xfrm>
            <a:off x="356786" y="1269558"/>
            <a:ext cx="11063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Approximately 200 events per year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Summer 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chools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Children's University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Specific environmental programmes for kindergartens, basic and secondary schools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Professional seminars and workshops for public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Environmental education of teachers in basic and secondary schools (accredited educational programs)  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AE89F5-99F8-1F67-CECB-3B9D6FD64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31" y="3429000"/>
            <a:ext cx="5437069" cy="3286700"/>
          </a:xfrm>
          <a:prstGeom prst="rect">
            <a:avLst/>
          </a:prstGeom>
        </p:spPr>
      </p:pic>
      <p:sp>
        <p:nvSpPr>
          <p:cNvPr id="12" name="TextovéPole 9">
            <a:extLst>
              <a:ext uri="{FF2B5EF4-FFF2-40B4-BE49-F238E27FC236}">
                <a16:creationId xmlns:a16="http://schemas.microsoft.com/office/drawing/2014/main" id="{4FEEE91C-E9D4-8B5D-247E-47A1123FA423}"/>
              </a:ext>
            </a:extLst>
          </p:cNvPr>
          <p:cNvSpPr txBox="1"/>
          <p:nvPr/>
        </p:nvSpPr>
        <p:spPr>
          <a:xfrm>
            <a:off x="3545917" y="353465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i="1" dirty="0" err="1"/>
              <a:t>Number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atendees</a:t>
            </a:r>
            <a:endParaRPr lang="cs-CZ" i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21D1FE9-D408-E241-3A5B-DD7277A9B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51" t="37048" r="7094" b="16691"/>
          <a:stretch/>
        </p:blipFill>
        <p:spPr>
          <a:xfrm>
            <a:off x="6096000" y="4213990"/>
            <a:ext cx="6102046" cy="220208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1B5F86A-B89B-5CE6-50AA-E02285016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148" y="5414316"/>
            <a:ext cx="1909852" cy="8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4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925AD41-667D-7981-A555-847B86A2CBD6}"/>
              </a:ext>
            </a:extLst>
          </p:cNvPr>
          <p:cNvSpPr txBox="1"/>
          <p:nvPr/>
        </p:nvSpPr>
        <p:spPr>
          <a:xfrm>
            <a:off x="5442928" y="4082072"/>
            <a:ext cx="1632680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632" dirty="0"/>
          </a:p>
        </p:txBody>
      </p:sp>
      <p:pic>
        <p:nvPicPr>
          <p:cNvPr id="9" name="Obrázek 8" descr="Obsah obrázku klipart, Grafika, text, design&#10;&#10;Popis byl vytvořen automaticky">
            <a:extLst>
              <a:ext uri="{FF2B5EF4-FFF2-40B4-BE49-F238E27FC236}">
                <a16:creationId xmlns:a16="http://schemas.microsoft.com/office/drawing/2014/main" id="{1154760F-4504-4497-C2D7-E50EE5919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78" y="4851058"/>
            <a:ext cx="1809750" cy="1895475"/>
          </a:xfrm>
          <a:prstGeom prst="rect">
            <a:avLst/>
          </a:prstGeom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FBC0FB7A-B68B-CFC3-DD73-9E7E87706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04" y="2838596"/>
            <a:ext cx="1872000" cy="982799"/>
          </a:xfrm>
          <a:prstGeom prst="rect">
            <a:avLst/>
          </a:prstGeom>
        </p:spPr>
      </p:pic>
      <p:pic>
        <p:nvPicPr>
          <p:cNvPr id="10" name="Obrázek 9" descr="Obsah obrázku Písmo, Grafika, logo, text&#10;&#10;Popis byl vytvořen automaticky">
            <a:extLst>
              <a:ext uri="{FF2B5EF4-FFF2-40B4-BE49-F238E27FC236}">
                <a16:creationId xmlns:a16="http://schemas.microsoft.com/office/drawing/2014/main" id="{00A2B6D1-51F9-E7AB-9E02-950D3895B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92" y="4435654"/>
            <a:ext cx="1980000" cy="607199"/>
          </a:xfrm>
          <a:prstGeom prst="rect">
            <a:avLst/>
          </a:prstGeom>
        </p:spPr>
      </p:pic>
      <p:pic>
        <p:nvPicPr>
          <p:cNvPr id="13" name="Obrázek 12" descr="Obsah obrázku text, logo, klipart, Grafika&#10;&#10;Popis byl vytvořen automaticky">
            <a:extLst>
              <a:ext uri="{FF2B5EF4-FFF2-40B4-BE49-F238E27FC236}">
                <a16:creationId xmlns:a16="http://schemas.microsoft.com/office/drawing/2014/main" id="{62BCEA35-4B97-953A-490E-F3BDCA6E7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59" y="4082072"/>
            <a:ext cx="1084204" cy="1352504"/>
          </a:xfrm>
          <a:prstGeom prst="rect">
            <a:avLst/>
          </a:prstGeom>
        </p:spPr>
      </p:pic>
      <p:pic>
        <p:nvPicPr>
          <p:cNvPr id="16" name="Obrázek 15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B69AB907-D2EB-11DE-2ED2-F069CB215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43" y="2950194"/>
            <a:ext cx="2124000" cy="747330"/>
          </a:xfrm>
          <a:prstGeom prst="rect">
            <a:avLst/>
          </a:prstGeom>
        </p:spPr>
      </p:pic>
      <p:pic>
        <p:nvPicPr>
          <p:cNvPr id="20" name="Obrázek 19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5156F1B7-2680-EA90-BCE6-3922D2373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88" y="5786966"/>
            <a:ext cx="1908000" cy="817711"/>
          </a:xfrm>
          <a:prstGeom prst="rect">
            <a:avLst/>
          </a:prstGeom>
        </p:spPr>
      </p:pic>
      <p:pic>
        <p:nvPicPr>
          <p:cNvPr id="27" name="Obrázek 26" descr="Obsah obrázku symbol, Písmo, logo, Grafika&#10;&#10;Popis byl vytvořen automaticky">
            <a:extLst>
              <a:ext uri="{FF2B5EF4-FFF2-40B4-BE49-F238E27FC236}">
                <a16:creationId xmlns:a16="http://schemas.microsoft.com/office/drawing/2014/main" id="{2C93D115-3715-C6EA-1A5F-268D9373E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17" y="1524287"/>
            <a:ext cx="2051775" cy="817710"/>
          </a:xfrm>
          <a:prstGeom prst="rect">
            <a:avLst/>
          </a:prstGeom>
        </p:spPr>
      </p:pic>
      <p:pic>
        <p:nvPicPr>
          <p:cNvPr id="29" name="Obrázek 28" descr="Obsah obrázku Písmo, logo, Grafika, emotikona&#10;&#10;Popis byl vytvořen automaticky">
            <a:extLst>
              <a:ext uri="{FF2B5EF4-FFF2-40B4-BE49-F238E27FC236}">
                <a16:creationId xmlns:a16="http://schemas.microsoft.com/office/drawing/2014/main" id="{1A294F13-03DE-3781-4CD4-822934F9F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78" y="1372513"/>
            <a:ext cx="2583765" cy="1154864"/>
          </a:xfrm>
          <a:prstGeom prst="rect">
            <a:avLst/>
          </a:prstGeom>
        </p:spPr>
      </p:pic>
      <p:pic>
        <p:nvPicPr>
          <p:cNvPr id="31" name="Obrázek 30" descr="Obsah obrázku design&#10;&#10;Popis byl vytvořen automaticky">
            <a:extLst>
              <a:ext uri="{FF2B5EF4-FFF2-40B4-BE49-F238E27FC236}">
                <a16:creationId xmlns:a16="http://schemas.microsoft.com/office/drawing/2014/main" id="{AD44120A-556C-05D5-0E2E-ED66F6BE0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08" y="5780229"/>
            <a:ext cx="2196000" cy="912896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B09D65A-A75A-B032-E962-6A69F42E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60" y="1458017"/>
            <a:ext cx="1221183" cy="11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C6A0BF1-D69F-5307-4708-7A88B15F9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3" y="1575759"/>
            <a:ext cx="1099792" cy="8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7437FB3-BB1B-92B5-4BEF-F2D1F42867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231" y="5786966"/>
            <a:ext cx="2249001" cy="776928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442602EA-6641-72AF-0481-FB2BA802B5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7708" y="3092940"/>
            <a:ext cx="2552390" cy="660812"/>
          </a:xfrm>
          <a:prstGeom prst="rect">
            <a:avLst/>
          </a:prstGeom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AAE0D762-9433-0ACE-0C19-C98AA1BA5D9C}"/>
              </a:ext>
            </a:extLst>
          </p:cNvPr>
          <p:cNvGrpSpPr/>
          <p:nvPr/>
        </p:nvGrpSpPr>
        <p:grpSpPr>
          <a:xfrm>
            <a:off x="355097" y="2616673"/>
            <a:ext cx="1262788" cy="1142121"/>
            <a:chOff x="3888509" y="3837340"/>
            <a:chExt cx="1276250" cy="1069482"/>
          </a:xfrm>
        </p:grpSpPr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id="{1B49DD51-4A0F-2FE4-F68D-6876A6F6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8509" y="3837340"/>
              <a:ext cx="1276250" cy="904009"/>
            </a:xfrm>
            <a:prstGeom prst="rect">
              <a:avLst/>
            </a:prstGeom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8CB7B56B-7137-8415-3BC3-2BB7579D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59404" y="4692535"/>
              <a:ext cx="1134460" cy="214287"/>
            </a:xfrm>
            <a:prstGeom prst="rect">
              <a:avLst/>
            </a:prstGeom>
          </p:spPr>
        </p:pic>
      </p:grpSp>
      <p:pic>
        <p:nvPicPr>
          <p:cNvPr id="35" name="Obrázek 34">
            <a:extLst>
              <a:ext uri="{FF2B5EF4-FFF2-40B4-BE49-F238E27FC236}">
                <a16:creationId xmlns:a16="http://schemas.microsoft.com/office/drawing/2014/main" id="{EE4206B8-D8AB-CBEB-A5FB-89CF042756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4421" y="4478775"/>
            <a:ext cx="2338289" cy="56554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6E58018A-22B2-52E5-C885-C7448B5972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7354" y="4139774"/>
            <a:ext cx="1418274" cy="12611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923700-C7AB-B51B-AABE-934CE83455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51883" y="1432293"/>
            <a:ext cx="1146441" cy="139176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7A84E20-8A59-4286-AF21-811E3B39A6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4142" y="4411798"/>
            <a:ext cx="2124001" cy="550667"/>
          </a:xfrm>
          <a:prstGeom prst="rect">
            <a:avLst/>
          </a:prstGeom>
        </p:spPr>
      </p:pic>
      <p:grpSp>
        <p:nvGrpSpPr>
          <p:cNvPr id="41" name="Skupina 40">
            <a:extLst>
              <a:ext uri="{FF2B5EF4-FFF2-40B4-BE49-F238E27FC236}">
                <a16:creationId xmlns:a16="http://schemas.microsoft.com/office/drawing/2014/main" id="{85C7C918-3055-1C6B-40FA-AFBDF4EC30D7}"/>
              </a:ext>
            </a:extLst>
          </p:cNvPr>
          <p:cNvGrpSpPr/>
          <p:nvPr/>
        </p:nvGrpSpPr>
        <p:grpSpPr>
          <a:xfrm>
            <a:off x="2187446" y="2950194"/>
            <a:ext cx="1884351" cy="776928"/>
            <a:chOff x="3477874" y="3285826"/>
            <a:chExt cx="2753109" cy="1196984"/>
          </a:xfrm>
        </p:grpSpPr>
        <p:pic>
          <p:nvPicPr>
            <p:cNvPr id="38" name="Obrázek 37">
              <a:extLst>
                <a:ext uri="{FF2B5EF4-FFF2-40B4-BE49-F238E27FC236}">
                  <a16:creationId xmlns:a16="http://schemas.microsoft.com/office/drawing/2014/main" id="{AD71212F-8F67-42F1-E577-549366E6C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535091" y="3285826"/>
              <a:ext cx="745912" cy="787352"/>
            </a:xfrm>
            <a:prstGeom prst="rect">
              <a:avLst/>
            </a:prstGeom>
          </p:spPr>
        </p:pic>
        <p:pic>
          <p:nvPicPr>
            <p:cNvPr id="40" name="Obrázek 39">
              <a:extLst>
                <a:ext uri="{FF2B5EF4-FFF2-40B4-BE49-F238E27FC236}">
                  <a16:creationId xmlns:a16="http://schemas.microsoft.com/office/drawing/2014/main" id="{F3DE3EC3-017F-CDDA-D319-F042C558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477874" y="4073178"/>
              <a:ext cx="2753109" cy="409632"/>
            </a:xfrm>
            <a:prstGeom prst="rect">
              <a:avLst/>
            </a:prstGeom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395C539E-18E8-C0A6-ABAA-1E88339AA60A}"/>
              </a:ext>
            </a:extLst>
          </p:cNvPr>
          <p:cNvSpPr/>
          <p:nvPr/>
        </p:nvSpPr>
        <p:spPr>
          <a:xfrm>
            <a:off x="6914600" y="152359"/>
            <a:ext cx="5277389" cy="1122180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8767292-832F-71EA-16E4-7B15601A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98AFB07-E568-38D5-DDCD-6FFAB149B64D}"/>
              </a:ext>
            </a:extLst>
          </p:cNvPr>
          <p:cNvSpPr txBox="1"/>
          <p:nvPr/>
        </p:nvSpPr>
        <p:spPr>
          <a:xfrm>
            <a:off x="7666006" y="463978"/>
            <a:ext cx="4211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COOPERATION</a:t>
            </a:r>
          </a:p>
        </p:txBody>
      </p:sp>
    </p:spTree>
    <p:extLst>
      <p:ext uri="{BB962C8B-B14F-4D97-AF65-F5344CB8AC3E}">
        <p14:creationId xmlns:p14="http://schemas.microsoft.com/office/powerpoint/2010/main" val="42133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925AD41-667D-7981-A555-847B86A2CBD6}"/>
              </a:ext>
            </a:extLst>
          </p:cNvPr>
          <p:cNvSpPr txBox="1"/>
          <p:nvPr/>
        </p:nvSpPr>
        <p:spPr>
          <a:xfrm>
            <a:off x="5442928" y="4082072"/>
            <a:ext cx="1632680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632" dirty="0"/>
          </a:p>
        </p:txBody>
      </p:sp>
      <p:pic>
        <p:nvPicPr>
          <p:cNvPr id="15" name="Obrázek 14" descr="Obsah obrázku Písmo, Grafika, symbol, logo&#10;&#10;Popis byl vytvořen automaticky">
            <a:extLst>
              <a:ext uri="{FF2B5EF4-FFF2-40B4-BE49-F238E27FC236}">
                <a16:creationId xmlns:a16="http://schemas.microsoft.com/office/drawing/2014/main" id="{D7BB8629-13B4-98FF-966A-B2996A9A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6" y="4545719"/>
            <a:ext cx="2210232" cy="597707"/>
          </a:xfrm>
          <a:prstGeom prst="rect">
            <a:avLst/>
          </a:prstGeom>
        </p:spPr>
      </p:pic>
      <p:pic>
        <p:nvPicPr>
          <p:cNvPr id="17" name="Obrázek 16" descr="Obsah obrázku ryba&#10;&#10;Popis byl vytvořen automaticky">
            <a:extLst>
              <a:ext uri="{FF2B5EF4-FFF2-40B4-BE49-F238E27FC236}">
                <a16:creationId xmlns:a16="http://schemas.microsoft.com/office/drawing/2014/main" id="{3F6DF245-6E2D-91F4-055F-AC9B4A25E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64" y="2786873"/>
            <a:ext cx="1353138" cy="1339280"/>
          </a:xfrm>
          <a:prstGeom prst="rect">
            <a:avLst/>
          </a:prstGeom>
        </p:spPr>
      </p:pic>
      <p:pic>
        <p:nvPicPr>
          <p:cNvPr id="19" name="Obrázek 18" descr="Obsah obrázku text, symbol, logo, emblém&#10;&#10;Popis byl vytvořen automaticky">
            <a:extLst>
              <a:ext uri="{FF2B5EF4-FFF2-40B4-BE49-F238E27FC236}">
                <a16:creationId xmlns:a16="http://schemas.microsoft.com/office/drawing/2014/main" id="{AA4BC00A-3593-4A0F-BB17-5BB29B5E5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93" y="5769624"/>
            <a:ext cx="1995548" cy="638244"/>
          </a:xfrm>
          <a:prstGeom prst="rect">
            <a:avLst/>
          </a:prstGeom>
        </p:spPr>
      </p:pic>
      <p:pic>
        <p:nvPicPr>
          <p:cNvPr id="25" name="Obrázek 24" descr="Obsah obrázku skica, kruh, klipart, Perokresba&#10;&#10;Popis byl vytvořen automaticky">
            <a:extLst>
              <a:ext uri="{FF2B5EF4-FFF2-40B4-BE49-F238E27FC236}">
                <a16:creationId xmlns:a16="http://schemas.microsoft.com/office/drawing/2014/main" id="{D48D893C-417F-4E06-2EDA-4998A3355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94" y="2858577"/>
            <a:ext cx="1593050" cy="1195872"/>
          </a:xfrm>
          <a:prstGeom prst="rect">
            <a:avLst/>
          </a:prstGeom>
        </p:spPr>
      </p:pic>
      <p:pic>
        <p:nvPicPr>
          <p:cNvPr id="33" name="Obrázek 32" descr="Obsah obrázku klipart, Grafika, design, ilustrace&#10;&#10;Popis byl vytvořen automaticky">
            <a:extLst>
              <a:ext uri="{FF2B5EF4-FFF2-40B4-BE49-F238E27FC236}">
                <a16:creationId xmlns:a16="http://schemas.microsoft.com/office/drawing/2014/main" id="{C044CB6F-20A4-F435-6746-E57B29C88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670" y="4253818"/>
            <a:ext cx="1632681" cy="11510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49C84AD-DA8E-90D3-E9A9-C0D76BE13537}"/>
              </a:ext>
            </a:extLst>
          </p:cNvPr>
          <p:cNvSpPr txBox="1"/>
          <p:nvPr/>
        </p:nvSpPr>
        <p:spPr>
          <a:xfrm>
            <a:off x="759289" y="1484042"/>
            <a:ext cx="6465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embership</a:t>
            </a:r>
            <a:r>
              <a:rPr lang="cs-CZ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  <a:r>
              <a:rPr 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associations</a:t>
            </a:r>
            <a:r>
              <a:rPr lang="cs-CZ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cooperation</a:t>
            </a:r>
            <a:r>
              <a:rPr 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foreign</a:t>
            </a:r>
            <a:r>
              <a:rPr lang="cs-CZ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</a:t>
            </a:r>
            <a:endParaRPr lang="cs-CZ" sz="2400" b="1" cap="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3296830-7CF1-A9F6-CFAF-959A5C1D56C8}"/>
              </a:ext>
            </a:extLst>
          </p:cNvPr>
          <p:cNvGrpSpPr/>
          <p:nvPr/>
        </p:nvGrpSpPr>
        <p:grpSpPr>
          <a:xfrm>
            <a:off x="7969719" y="5519127"/>
            <a:ext cx="1358284" cy="1200329"/>
            <a:chOff x="2185025" y="5244460"/>
            <a:chExt cx="1421769" cy="1467959"/>
          </a:xfrm>
        </p:grpSpPr>
        <p:pic>
          <p:nvPicPr>
            <p:cNvPr id="12" name="Obrázek 11" descr="Obsah obrázku kruh, Grafika, Písmo, logo&#10;&#10;Popis byl vytvořen automaticky">
              <a:extLst>
                <a:ext uri="{FF2B5EF4-FFF2-40B4-BE49-F238E27FC236}">
                  <a16:creationId xmlns:a16="http://schemas.microsoft.com/office/drawing/2014/main" id="{A878B435-0C08-8DF1-466F-5F8D5F55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025" y="5244460"/>
              <a:ext cx="1421769" cy="1188000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F3B0CD15-1B09-D3AD-97C9-5EDF2F6B3213}"/>
                </a:ext>
              </a:extLst>
            </p:cNvPr>
            <p:cNvSpPr txBox="1"/>
            <p:nvPr/>
          </p:nvSpPr>
          <p:spPr>
            <a:xfrm>
              <a:off x="2204282" y="6404642"/>
              <a:ext cx="1124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700" dirty="0" err="1"/>
                <a:t>Global</a:t>
              </a:r>
              <a:r>
                <a:rPr lang="cs-CZ" sz="700" dirty="0"/>
                <a:t> </a:t>
              </a:r>
              <a:r>
                <a:rPr lang="cs-CZ" sz="700" dirty="0" err="1"/>
                <a:t>standards</a:t>
              </a:r>
              <a:r>
                <a:rPr lang="cs-CZ" sz="700" dirty="0"/>
                <a:t> </a:t>
              </a:r>
              <a:r>
                <a:rPr lang="cs-CZ" sz="700" dirty="0" err="1"/>
                <a:t>for</a:t>
              </a:r>
              <a:r>
                <a:rPr lang="cs-CZ" sz="700" dirty="0"/>
                <a:t> </a:t>
              </a:r>
            </a:p>
            <a:p>
              <a:pPr algn="ctr"/>
              <a:r>
                <a:rPr lang="cs-CZ" sz="700" dirty="0" err="1"/>
                <a:t>bussiness</a:t>
              </a:r>
              <a:r>
                <a:rPr lang="cs-CZ" sz="700" dirty="0"/>
                <a:t> </a:t>
              </a:r>
              <a:r>
                <a:rPr lang="cs-CZ" sz="700" dirty="0" err="1"/>
                <a:t>communication</a:t>
              </a:r>
              <a:endParaRPr lang="cs-CZ" sz="700" dirty="0"/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FA0E995A-F8DE-334D-A318-325F44D38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120" y="4360640"/>
            <a:ext cx="2209476" cy="964585"/>
          </a:xfrm>
          <a:prstGeom prst="rect">
            <a:avLst/>
          </a:prstGeom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120ACC37-513D-2493-01AB-D156D3EF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66" y="4425564"/>
            <a:ext cx="2695234" cy="80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Obrázek 7">
            <a:extLst>
              <a:ext uri="{FF2B5EF4-FFF2-40B4-BE49-F238E27FC236}">
                <a16:creationId xmlns:a16="http://schemas.microsoft.com/office/drawing/2014/main" id="{A103FDE1-6917-09F9-0A87-8967BED1F3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54" y="3082981"/>
            <a:ext cx="2320817" cy="103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46BFA0F-17C2-9F1A-7A1E-66A39FD7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37" y="3248875"/>
            <a:ext cx="1847806" cy="74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F06FEE5B-E214-3974-AD45-9BB41FFD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3" y="5847475"/>
            <a:ext cx="2210232" cy="74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Obrázek 8">
            <a:extLst>
              <a:ext uri="{FF2B5EF4-FFF2-40B4-BE49-F238E27FC236}">
                <a16:creationId xmlns:a16="http://schemas.microsoft.com/office/drawing/2014/main" id="{ECC93A9C-B286-1211-1135-10C5F6386D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7" y="5601795"/>
            <a:ext cx="2257426" cy="80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3E51F2E5-D62A-0A7C-F7F0-82C8A956B4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289" y="3224048"/>
            <a:ext cx="1675275" cy="1066527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57C9DD0C-BECC-4544-9028-94F298BFFB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5260" y="4379661"/>
            <a:ext cx="2244534" cy="763765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6CAA4B71-D40C-0942-7DDD-06B7BD3DD3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5115" y="5274731"/>
            <a:ext cx="1500234" cy="138107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A388A09-13F4-1B61-1005-92C2B5616620}"/>
              </a:ext>
            </a:extLst>
          </p:cNvPr>
          <p:cNvSpPr/>
          <p:nvPr/>
        </p:nvSpPr>
        <p:spPr>
          <a:xfrm>
            <a:off x="7315200" y="152359"/>
            <a:ext cx="4876800" cy="1122180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CA53D3-6EB9-87D6-9662-9A66FC89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73716A5-EF95-7B95-B9CA-1C5F79A6825F}"/>
              </a:ext>
            </a:extLst>
          </p:cNvPr>
          <p:cNvCxnSpPr>
            <a:cxnSpLocks/>
          </p:cNvCxnSpPr>
          <p:nvPr/>
        </p:nvCxnSpPr>
        <p:spPr>
          <a:xfrm>
            <a:off x="849199" y="2320468"/>
            <a:ext cx="6319022" cy="0"/>
          </a:xfrm>
          <a:prstGeom prst="line">
            <a:avLst/>
          </a:prstGeom>
          <a:ln w="38100">
            <a:solidFill>
              <a:srgbClr val="33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98C2D85-D630-C8ED-782E-103BC13551A1}"/>
              </a:ext>
            </a:extLst>
          </p:cNvPr>
          <p:cNvSpPr txBox="1"/>
          <p:nvPr/>
        </p:nvSpPr>
        <p:spPr>
          <a:xfrm>
            <a:off x="7674971" y="446049"/>
            <a:ext cx="4211047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COOPERATION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4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ovéPole 68"/>
          <p:cNvSpPr txBox="1"/>
          <p:nvPr/>
        </p:nvSpPr>
        <p:spPr>
          <a:xfrm>
            <a:off x="455290" y="1285439"/>
            <a:ext cx="427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agreements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70146E8-2566-A26D-495B-CFDA76F9339C}"/>
              </a:ext>
            </a:extLst>
          </p:cNvPr>
          <p:cNvGrpSpPr/>
          <p:nvPr/>
        </p:nvGrpSpPr>
        <p:grpSpPr>
          <a:xfrm>
            <a:off x="992777" y="1451686"/>
            <a:ext cx="11030995" cy="5313809"/>
            <a:chOff x="539369" y="1173380"/>
            <a:chExt cx="11336357" cy="5553278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52B824B2-65EF-30F2-74C4-9D370F006E05}"/>
                </a:ext>
              </a:extLst>
            </p:cNvPr>
            <p:cNvGrpSpPr/>
            <p:nvPr/>
          </p:nvGrpSpPr>
          <p:grpSpPr>
            <a:xfrm>
              <a:off x="539369" y="1173380"/>
              <a:ext cx="11336357" cy="5553278"/>
              <a:chOff x="539369" y="1173380"/>
              <a:chExt cx="11336357" cy="5553278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9CA67AE8-555B-8AF4-1EA6-277480081E71}"/>
                  </a:ext>
                </a:extLst>
              </p:cNvPr>
              <p:cNvGrpSpPr/>
              <p:nvPr/>
            </p:nvGrpSpPr>
            <p:grpSpPr>
              <a:xfrm>
                <a:off x="539369" y="1173380"/>
                <a:ext cx="11336357" cy="5553278"/>
                <a:chOff x="539369" y="1173380"/>
                <a:chExt cx="11336357" cy="5553278"/>
              </a:xfrm>
            </p:grpSpPr>
            <p:pic>
              <p:nvPicPr>
                <p:cNvPr id="56" name="Obrázek 55" descr="Obsah obrázku emblém, Obchodní značka, logo, odznak&#10;&#10;Popis byl vytvořen automaticky">
                  <a:extLst>
                    <a:ext uri="{FF2B5EF4-FFF2-40B4-BE49-F238E27FC236}">
                      <a16:creationId xmlns:a16="http://schemas.microsoft.com/office/drawing/2014/main" id="{2208A8AD-D1F6-E22B-4CD0-227CD65FD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645" y="3602890"/>
                  <a:ext cx="1096620" cy="614107"/>
                </a:xfrm>
                <a:prstGeom prst="rect">
                  <a:avLst/>
                </a:prstGeom>
              </p:spPr>
            </p:pic>
            <p:grpSp>
              <p:nvGrpSpPr>
                <p:cNvPr id="57" name="Skupina 56">
                  <a:extLst>
                    <a:ext uri="{FF2B5EF4-FFF2-40B4-BE49-F238E27FC236}">
                      <a16:creationId xmlns:a16="http://schemas.microsoft.com/office/drawing/2014/main" id="{0A1430A3-EDFC-6278-3C97-CCF03090C120}"/>
                    </a:ext>
                  </a:extLst>
                </p:cNvPr>
                <p:cNvGrpSpPr/>
                <p:nvPr/>
              </p:nvGrpSpPr>
              <p:grpSpPr>
                <a:xfrm>
                  <a:off x="1820545" y="1789018"/>
                  <a:ext cx="8605839" cy="4868862"/>
                  <a:chOff x="1774825" y="1412876"/>
                  <a:chExt cx="8605839" cy="4868862"/>
                </a:xfrm>
              </p:grpSpPr>
              <p:sp>
                <p:nvSpPr>
                  <p:cNvPr id="101" name="Freeform 8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0053DB6D-E980-468D-A286-9159740035B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43926" y="4449764"/>
                    <a:ext cx="1560513" cy="1552575"/>
                  </a:xfrm>
                  <a:custGeom>
                    <a:avLst/>
                    <a:gdLst>
                      <a:gd name="T0" fmla="*/ 529 w 983"/>
                      <a:gd name="T1" fmla="*/ 204 h 978"/>
                      <a:gd name="T2" fmla="*/ 552 w 983"/>
                      <a:gd name="T3" fmla="*/ 226 h 978"/>
                      <a:gd name="T4" fmla="*/ 482 w 983"/>
                      <a:gd name="T5" fmla="*/ 193 h 978"/>
                      <a:gd name="T6" fmla="*/ 400 w 983"/>
                      <a:gd name="T7" fmla="*/ 197 h 978"/>
                      <a:gd name="T8" fmla="*/ 382 w 983"/>
                      <a:gd name="T9" fmla="*/ 161 h 978"/>
                      <a:gd name="T10" fmla="*/ 319 w 983"/>
                      <a:gd name="T11" fmla="*/ 110 h 978"/>
                      <a:gd name="T12" fmla="*/ 290 w 983"/>
                      <a:gd name="T13" fmla="*/ 81 h 978"/>
                      <a:gd name="T14" fmla="*/ 323 w 983"/>
                      <a:gd name="T15" fmla="*/ 76 h 978"/>
                      <a:gd name="T16" fmla="*/ 375 w 983"/>
                      <a:gd name="T17" fmla="*/ 74 h 978"/>
                      <a:gd name="T18" fmla="*/ 473 w 983"/>
                      <a:gd name="T19" fmla="*/ 121 h 978"/>
                      <a:gd name="T20" fmla="*/ 516 w 983"/>
                      <a:gd name="T21" fmla="*/ 173 h 978"/>
                      <a:gd name="T22" fmla="*/ 473 w 983"/>
                      <a:gd name="T23" fmla="*/ 857 h 978"/>
                      <a:gd name="T24" fmla="*/ 525 w 983"/>
                      <a:gd name="T25" fmla="*/ 895 h 978"/>
                      <a:gd name="T26" fmla="*/ 600 w 983"/>
                      <a:gd name="T27" fmla="*/ 530 h 978"/>
                      <a:gd name="T28" fmla="*/ 552 w 983"/>
                      <a:gd name="T29" fmla="*/ 461 h 978"/>
                      <a:gd name="T30" fmla="*/ 491 w 983"/>
                      <a:gd name="T31" fmla="*/ 363 h 978"/>
                      <a:gd name="T32" fmla="*/ 455 w 983"/>
                      <a:gd name="T33" fmla="*/ 293 h 978"/>
                      <a:gd name="T34" fmla="*/ 433 w 983"/>
                      <a:gd name="T35" fmla="*/ 295 h 978"/>
                      <a:gd name="T36" fmla="*/ 422 w 983"/>
                      <a:gd name="T37" fmla="*/ 363 h 978"/>
                      <a:gd name="T38" fmla="*/ 361 w 983"/>
                      <a:gd name="T39" fmla="*/ 334 h 978"/>
                      <a:gd name="T40" fmla="*/ 328 w 983"/>
                      <a:gd name="T41" fmla="*/ 271 h 978"/>
                      <a:gd name="T42" fmla="*/ 281 w 983"/>
                      <a:gd name="T43" fmla="*/ 276 h 978"/>
                      <a:gd name="T44" fmla="*/ 250 w 983"/>
                      <a:gd name="T45" fmla="*/ 320 h 978"/>
                      <a:gd name="T46" fmla="*/ 178 w 983"/>
                      <a:gd name="T47" fmla="*/ 325 h 978"/>
                      <a:gd name="T48" fmla="*/ 136 w 983"/>
                      <a:gd name="T49" fmla="*/ 387 h 978"/>
                      <a:gd name="T50" fmla="*/ 91 w 983"/>
                      <a:gd name="T51" fmla="*/ 419 h 978"/>
                      <a:gd name="T52" fmla="*/ 11 w 983"/>
                      <a:gd name="T53" fmla="*/ 463 h 978"/>
                      <a:gd name="T54" fmla="*/ 13 w 983"/>
                      <a:gd name="T55" fmla="*/ 564 h 978"/>
                      <a:gd name="T56" fmla="*/ 37 w 983"/>
                      <a:gd name="T57" fmla="*/ 638 h 978"/>
                      <a:gd name="T58" fmla="*/ 44 w 983"/>
                      <a:gd name="T59" fmla="*/ 711 h 978"/>
                      <a:gd name="T60" fmla="*/ 134 w 983"/>
                      <a:gd name="T61" fmla="*/ 700 h 978"/>
                      <a:gd name="T62" fmla="*/ 279 w 983"/>
                      <a:gd name="T63" fmla="*/ 649 h 978"/>
                      <a:gd name="T64" fmla="*/ 330 w 983"/>
                      <a:gd name="T65" fmla="*/ 691 h 978"/>
                      <a:gd name="T66" fmla="*/ 375 w 983"/>
                      <a:gd name="T67" fmla="*/ 678 h 978"/>
                      <a:gd name="T68" fmla="*/ 370 w 983"/>
                      <a:gd name="T69" fmla="*/ 720 h 978"/>
                      <a:gd name="T70" fmla="*/ 395 w 983"/>
                      <a:gd name="T71" fmla="*/ 736 h 978"/>
                      <a:gd name="T72" fmla="*/ 437 w 983"/>
                      <a:gd name="T73" fmla="*/ 788 h 978"/>
                      <a:gd name="T74" fmla="*/ 505 w 983"/>
                      <a:gd name="T75" fmla="*/ 805 h 978"/>
                      <a:gd name="T76" fmla="*/ 556 w 983"/>
                      <a:gd name="T77" fmla="*/ 770 h 978"/>
                      <a:gd name="T78" fmla="*/ 569 w 983"/>
                      <a:gd name="T79" fmla="*/ 711 h 978"/>
                      <a:gd name="T80" fmla="*/ 603 w 983"/>
                      <a:gd name="T81" fmla="*/ 637 h 978"/>
                      <a:gd name="T82" fmla="*/ 232 w 983"/>
                      <a:gd name="T83" fmla="*/ 18 h 978"/>
                      <a:gd name="T84" fmla="*/ 223 w 983"/>
                      <a:gd name="T85" fmla="*/ 34 h 978"/>
                      <a:gd name="T86" fmla="*/ 967 w 983"/>
                      <a:gd name="T87" fmla="*/ 792 h 978"/>
                      <a:gd name="T88" fmla="*/ 913 w 983"/>
                      <a:gd name="T89" fmla="*/ 722 h 978"/>
                      <a:gd name="T90" fmla="*/ 922 w 983"/>
                      <a:gd name="T91" fmla="*/ 794 h 978"/>
                      <a:gd name="T92" fmla="*/ 938 w 983"/>
                      <a:gd name="T93" fmla="*/ 859 h 978"/>
                      <a:gd name="T94" fmla="*/ 967 w 983"/>
                      <a:gd name="T95" fmla="*/ 792 h 978"/>
                      <a:gd name="T96" fmla="*/ 846 w 983"/>
                      <a:gd name="T97" fmla="*/ 915 h 978"/>
                      <a:gd name="T98" fmla="*/ 802 w 983"/>
                      <a:gd name="T99" fmla="*/ 950 h 978"/>
                      <a:gd name="T100" fmla="*/ 862 w 983"/>
                      <a:gd name="T101" fmla="*/ 971 h 978"/>
                      <a:gd name="T102" fmla="*/ 895 w 983"/>
                      <a:gd name="T103" fmla="*/ 904 h 978"/>
                      <a:gd name="T104" fmla="*/ 893 w 983"/>
                      <a:gd name="T105" fmla="*/ 854 h 978"/>
                      <a:gd name="T106" fmla="*/ 116 w 983"/>
                      <a:gd name="T107" fmla="*/ 39 h 978"/>
                      <a:gd name="T108" fmla="*/ 165 w 983"/>
                      <a:gd name="T109" fmla="*/ 19 h 978"/>
                      <a:gd name="T110" fmla="*/ 98 w 983"/>
                      <a:gd name="T111" fmla="*/ 32 h 978"/>
                      <a:gd name="T112" fmla="*/ 91 w 983"/>
                      <a:gd name="T113" fmla="*/ 103 h 978"/>
                      <a:gd name="T114" fmla="*/ 114 w 983"/>
                      <a:gd name="T115" fmla="*/ 106 h 978"/>
                      <a:gd name="T116" fmla="*/ 138 w 983"/>
                      <a:gd name="T117" fmla="*/ 119 h 978"/>
                      <a:gd name="T118" fmla="*/ 131 w 983"/>
                      <a:gd name="T119" fmla="*/ 72 h 978"/>
                      <a:gd name="T120" fmla="*/ 205 w 983"/>
                      <a:gd name="T121" fmla="*/ 211 h 978"/>
                      <a:gd name="T122" fmla="*/ 178 w 983"/>
                      <a:gd name="T123" fmla="*/ 215 h 9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983" h="978">
                        <a:moveTo>
                          <a:pt x="516" y="173"/>
                        </a:moveTo>
                        <a:lnTo>
                          <a:pt x="516" y="173"/>
                        </a:lnTo>
                        <a:lnTo>
                          <a:pt x="514" y="175"/>
                        </a:lnTo>
                        <a:lnTo>
                          <a:pt x="513" y="179"/>
                        </a:lnTo>
                        <a:lnTo>
                          <a:pt x="513" y="182"/>
                        </a:lnTo>
                        <a:lnTo>
                          <a:pt x="514" y="186"/>
                        </a:lnTo>
                        <a:lnTo>
                          <a:pt x="514" y="186"/>
                        </a:lnTo>
                        <a:lnTo>
                          <a:pt x="518" y="190"/>
                        </a:lnTo>
                        <a:lnTo>
                          <a:pt x="522" y="191"/>
                        </a:lnTo>
                        <a:lnTo>
                          <a:pt x="522" y="191"/>
                        </a:lnTo>
                        <a:lnTo>
                          <a:pt x="525" y="193"/>
                        </a:lnTo>
                        <a:lnTo>
                          <a:pt x="529" y="195"/>
                        </a:lnTo>
                        <a:lnTo>
                          <a:pt x="529" y="195"/>
                        </a:lnTo>
                        <a:lnTo>
                          <a:pt x="529" y="197"/>
                        </a:lnTo>
                        <a:lnTo>
                          <a:pt x="529" y="199"/>
                        </a:lnTo>
                        <a:lnTo>
                          <a:pt x="529" y="202"/>
                        </a:lnTo>
                        <a:lnTo>
                          <a:pt x="529" y="204"/>
                        </a:lnTo>
                        <a:lnTo>
                          <a:pt x="529" y="204"/>
                        </a:lnTo>
                        <a:lnTo>
                          <a:pt x="533" y="204"/>
                        </a:lnTo>
                        <a:lnTo>
                          <a:pt x="534" y="206"/>
                        </a:lnTo>
                        <a:lnTo>
                          <a:pt x="534" y="206"/>
                        </a:lnTo>
                        <a:lnTo>
                          <a:pt x="534" y="208"/>
                        </a:lnTo>
                        <a:lnTo>
                          <a:pt x="534" y="209"/>
                        </a:lnTo>
                        <a:lnTo>
                          <a:pt x="534" y="211"/>
                        </a:lnTo>
                        <a:lnTo>
                          <a:pt x="536" y="215"/>
                        </a:lnTo>
                        <a:lnTo>
                          <a:pt x="536" y="215"/>
                        </a:lnTo>
                        <a:lnTo>
                          <a:pt x="538" y="215"/>
                        </a:lnTo>
                        <a:lnTo>
                          <a:pt x="540" y="215"/>
                        </a:lnTo>
                        <a:lnTo>
                          <a:pt x="545" y="217"/>
                        </a:lnTo>
                        <a:lnTo>
                          <a:pt x="545" y="217"/>
                        </a:lnTo>
                        <a:lnTo>
                          <a:pt x="547" y="219"/>
                        </a:lnTo>
                        <a:lnTo>
                          <a:pt x="549" y="222"/>
                        </a:lnTo>
                        <a:lnTo>
                          <a:pt x="549" y="222"/>
                        </a:lnTo>
                        <a:lnTo>
                          <a:pt x="552" y="226"/>
                        </a:lnTo>
                        <a:lnTo>
                          <a:pt x="558" y="229"/>
                        </a:lnTo>
                        <a:lnTo>
                          <a:pt x="562" y="235"/>
                        </a:lnTo>
                        <a:lnTo>
                          <a:pt x="562" y="238"/>
                        </a:lnTo>
                        <a:lnTo>
                          <a:pt x="560" y="240"/>
                        </a:lnTo>
                        <a:lnTo>
                          <a:pt x="560" y="240"/>
                        </a:lnTo>
                        <a:lnTo>
                          <a:pt x="554" y="240"/>
                        </a:lnTo>
                        <a:lnTo>
                          <a:pt x="549" y="240"/>
                        </a:lnTo>
                        <a:lnTo>
                          <a:pt x="538" y="237"/>
                        </a:lnTo>
                        <a:lnTo>
                          <a:pt x="538" y="237"/>
                        </a:lnTo>
                        <a:lnTo>
                          <a:pt x="529" y="231"/>
                        </a:lnTo>
                        <a:lnTo>
                          <a:pt x="518" y="226"/>
                        </a:lnTo>
                        <a:lnTo>
                          <a:pt x="511" y="217"/>
                        </a:lnTo>
                        <a:lnTo>
                          <a:pt x="502" y="208"/>
                        </a:lnTo>
                        <a:lnTo>
                          <a:pt x="502" y="208"/>
                        </a:lnTo>
                        <a:lnTo>
                          <a:pt x="493" y="199"/>
                        </a:lnTo>
                        <a:lnTo>
                          <a:pt x="487" y="195"/>
                        </a:lnTo>
                        <a:lnTo>
                          <a:pt x="482" y="193"/>
                        </a:lnTo>
                        <a:lnTo>
                          <a:pt x="482" y="193"/>
                        </a:lnTo>
                        <a:lnTo>
                          <a:pt x="475" y="191"/>
                        </a:lnTo>
                        <a:lnTo>
                          <a:pt x="466" y="193"/>
                        </a:lnTo>
                        <a:lnTo>
                          <a:pt x="458" y="197"/>
                        </a:lnTo>
                        <a:lnTo>
                          <a:pt x="453" y="202"/>
                        </a:lnTo>
                        <a:lnTo>
                          <a:pt x="453" y="202"/>
                        </a:lnTo>
                        <a:lnTo>
                          <a:pt x="446" y="209"/>
                        </a:lnTo>
                        <a:lnTo>
                          <a:pt x="442" y="213"/>
                        </a:lnTo>
                        <a:lnTo>
                          <a:pt x="435" y="213"/>
                        </a:lnTo>
                        <a:lnTo>
                          <a:pt x="435" y="213"/>
                        </a:lnTo>
                        <a:lnTo>
                          <a:pt x="428" y="213"/>
                        </a:lnTo>
                        <a:lnTo>
                          <a:pt x="420" y="213"/>
                        </a:lnTo>
                        <a:lnTo>
                          <a:pt x="413" y="211"/>
                        </a:lnTo>
                        <a:lnTo>
                          <a:pt x="408" y="206"/>
                        </a:lnTo>
                        <a:lnTo>
                          <a:pt x="408" y="206"/>
                        </a:lnTo>
                        <a:lnTo>
                          <a:pt x="404" y="200"/>
                        </a:lnTo>
                        <a:lnTo>
                          <a:pt x="400" y="197"/>
                        </a:lnTo>
                        <a:lnTo>
                          <a:pt x="395" y="197"/>
                        </a:lnTo>
                        <a:lnTo>
                          <a:pt x="390" y="197"/>
                        </a:lnTo>
                        <a:lnTo>
                          <a:pt x="390" y="197"/>
                        </a:lnTo>
                        <a:lnTo>
                          <a:pt x="381" y="199"/>
                        </a:lnTo>
                        <a:lnTo>
                          <a:pt x="375" y="200"/>
                        </a:lnTo>
                        <a:lnTo>
                          <a:pt x="371" y="200"/>
                        </a:lnTo>
                        <a:lnTo>
                          <a:pt x="371" y="200"/>
                        </a:lnTo>
                        <a:lnTo>
                          <a:pt x="368" y="197"/>
                        </a:lnTo>
                        <a:lnTo>
                          <a:pt x="368" y="193"/>
                        </a:lnTo>
                        <a:lnTo>
                          <a:pt x="370" y="188"/>
                        </a:lnTo>
                        <a:lnTo>
                          <a:pt x="371" y="184"/>
                        </a:lnTo>
                        <a:lnTo>
                          <a:pt x="371" y="184"/>
                        </a:lnTo>
                        <a:lnTo>
                          <a:pt x="379" y="179"/>
                        </a:lnTo>
                        <a:lnTo>
                          <a:pt x="381" y="175"/>
                        </a:lnTo>
                        <a:lnTo>
                          <a:pt x="382" y="170"/>
                        </a:lnTo>
                        <a:lnTo>
                          <a:pt x="382" y="170"/>
                        </a:lnTo>
                        <a:lnTo>
                          <a:pt x="382" y="161"/>
                        </a:lnTo>
                        <a:lnTo>
                          <a:pt x="382" y="161"/>
                        </a:lnTo>
                        <a:lnTo>
                          <a:pt x="381" y="157"/>
                        </a:lnTo>
                        <a:lnTo>
                          <a:pt x="379" y="153"/>
                        </a:lnTo>
                        <a:lnTo>
                          <a:pt x="373" y="146"/>
                        </a:lnTo>
                        <a:lnTo>
                          <a:pt x="373" y="146"/>
                        </a:lnTo>
                        <a:lnTo>
                          <a:pt x="368" y="139"/>
                        </a:lnTo>
                        <a:lnTo>
                          <a:pt x="366" y="137"/>
                        </a:lnTo>
                        <a:lnTo>
                          <a:pt x="362" y="133"/>
                        </a:lnTo>
                        <a:lnTo>
                          <a:pt x="362" y="133"/>
                        </a:lnTo>
                        <a:lnTo>
                          <a:pt x="355" y="130"/>
                        </a:lnTo>
                        <a:lnTo>
                          <a:pt x="346" y="128"/>
                        </a:lnTo>
                        <a:lnTo>
                          <a:pt x="337" y="126"/>
                        </a:lnTo>
                        <a:lnTo>
                          <a:pt x="330" y="121"/>
                        </a:lnTo>
                        <a:lnTo>
                          <a:pt x="330" y="121"/>
                        </a:lnTo>
                        <a:lnTo>
                          <a:pt x="324" y="115"/>
                        </a:lnTo>
                        <a:lnTo>
                          <a:pt x="319" y="110"/>
                        </a:lnTo>
                        <a:lnTo>
                          <a:pt x="319" y="110"/>
                        </a:lnTo>
                        <a:lnTo>
                          <a:pt x="314" y="110"/>
                        </a:lnTo>
                        <a:lnTo>
                          <a:pt x="308" y="110"/>
                        </a:lnTo>
                        <a:lnTo>
                          <a:pt x="308" y="110"/>
                        </a:lnTo>
                        <a:lnTo>
                          <a:pt x="303" y="108"/>
                        </a:lnTo>
                        <a:lnTo>
                          <a:pt x="297" y="105"/>
                        </a:lnTo>
                        <a:lnTo>
                          <a:pt x="295" y="99"/>
                        </a:lnTo>
                        <a:lnTo>
                          <a:pt x="295" y="95"/>
                        </a:lnTo>
                        <a:lnTo>
                          <a:pt x="295" y="94"/>
                        </a:lnTo>
                        <a:lnTo>
                          <a:pt x="295" y="94"/>
                        </a:lnTo>
                        <a:lnTo>
                          <a:pt x="299" y="90"/>
                        </a:lnTo>
                        <a:lnTo>
                          <a:pt x="303" y="88"/>
                        </a:lnTo>
                        <a:lnTo>
                          <a:pt x="310" y="88"/>
                        </a:lnTo>
                        <a:lnTo>
                          <a:pt x="310" y="88"/>
                        </a:lnTo>
                        <a:lnTo>
                          <a:pt x="310" y="85"/>
                        </a:lnTo>
                        <a:lnTo>
                          <a:pt x="308" y="83"/>
                        </a:lnTo>
                        <a:lnTo>
                          <a:pt x="303" y="83"/>
                        </a:lnTo>
                        <a:lnTo>
                          <a:pt x="290" y="81"/>
                        </a:lnTo>
                        <a:lnTo>
                          <a:pt x="290" y="81"/>
                        </a:lnTo>
                        <a:lnTo>
                          <a:pt x="285" y="79"/>
                        </a:lnTo>
                        <a:lnTo>
                          <a:pt x="279" y="76"/>
                        </a:lnTo>
                        <a:lnTo>
                          <a:pt x="277" y="70"/>
                        </a:lnTo>
                        <a:lnTo>
                          <a:pt x="276" y="65"/>
                        </a:lnTo>
                        <a:lnTo>
                          <a:pt x="276" y="65"/>
                        </a:lnTo>
                        <a:lnTo>
                          <a:pt x="279" y="59"/>
                        </a:lnTo>
                        <a:lnTo>
                          <a:pt x="283" y="56"/>
                        </a:lnTo>
                        <a:lnTo>
                          <a:pt x="288" y="54"/>
                        </a:lnTo>
                        <a:lnTo>
                          <a:pt x="295" y="54"/>
                        </a:lnTo>
                        <a:lnTo>
                          <a:pt x="295" y="54"/>
                        </a:lnTo>
                        <a:lnTo>
                          <a:pt x="306" y="56"/>
                        </a:lnTo>
                        <a:lnTo>
                          <a:pt x="315" y="57"/>
                        </a:lnTo>
                        <a:lnTo>
                          <a:pt x="319" y="61"/>
                        </a:lnTo>
                        <a:lnTo>
                          <a:pt x="321" y="65"/>
                        </a:lnTo>
                        <a:lnTo>
                          <a:pt x="323" y="68"/>
                        </a:lnTo>
                        <a:lnTo>
                          <a:pt x="323" y="76"/>
                        </a:lnTo>
                        <a:lnTo>
                          <a:pt x="323" y="76"/>
                        </a:lnTo>
                        <a:lnTo>
                          <a:pt x="323" y="79"/>
                        </a:lnTo>
                        <a:lnTo>
                          <a:pt x="324" y="83"/>
                        </a:lnTo>
                        <a:lnTo>
                          <a:pt x="328" y="86"/>
                        </a:lnTo>
                        <a:lnTo>
                          <a:pt x="332" y="88"/>
                        </a:lnTo>
                        <a:lnTo>
                          <a:pt x="335" y="90"/>
                        </a:lnTo>
                        <a:lnTo>
                          <a:pt x="341" y="90"/>
                        </a:lnTo>
                        <a:lnTo>
                          <a:pt x="344" y="90"/>
                        </a:lnTo>
                        <a:lnTo>
                          <a:pt x="350" y="86"/>
                        </a:lnTo>
                        <a:lnTo>
                          <a:pt x="350" y="86"/>
                        </a:lnTo>
                        <a:lnTo>
                          <a:pt x="353" y="83"/>
                        </a:lnTo>
                        <a:lnTo>
                          <a:pt x="357" y="77"/>
                        </a:lnTo>
                        <a:lnTo>
                          <a:pt x="357" y="77"/>
                        </a:lnTo>
                        <a:lnTo>
                          <a:pt x="361" y="74"/>
                        </a:lnTo>
                        <a:lnTo>
                          <a:pt x="366" y="74"/>
                        </a:lnTo>
                        <a:lnTo>
                          <a:pt x="371" y="74"/>
                        </a:lnTo>
                        <a:lnTo>
                          <a:pt x="375" y="74"/>
                        </a:lnTo>
                        <a:lnTo>
                          <a:pt x="375" y="74"/>
                        </a:lnTo>
                        <a:lnTo>
                          <a:pt x="386" y="81"/>
                        </a:lnTo>
                        <a:lnTo>
                          <a:pt x="395" y="86"/>
                        </a:lnTo>
                        <a:lnTo>
                          <a:pt x="395" y="86"/>
                        </a:lnTo>
                        <a:lnTo>
                          <a:pt x="404" y="92"/>
                        </a:lnTo>
                        <a:lnTo>
                          <a:pt x="415" y="94"/>
                        </a:lnTo>
                        <a:lnTo>
                          <a:pt x="415" y="94"/>
                        </a:lnTo>
                        <a:lnTo>
                          <a:pt x="429" y="97"/>
                        </a:lnTo>
                        <a:lnTo>
                          <a:pt x="429" y="97"/>
                        </a:lnTo>
                        <a:lnTo>
                          <a:pt x="444" y="101"/>
                        </a:lnTo>
                        <a:lnTo>
                          <a:pt x="451" y="103"/>
                        </a:lnTo>
                        <a:lnTo>
                          <a:pt x="458" y="108"/>
                        </a:lnTo>
                        <a:lnTo>
                          <a:pt x="458" y="108"/>
                        </a:lnTo>
                        <a:lnTo>
                          <a:pt x="462" y="112"/>
                        </a:lnTo>
                        <a:lnTo>
                          <a:pt x="466" y="117"/>
                        </a:lnTo>
                        <a:lnTo>
                          <a:pt x="466" y="117"/>
                        </a:lnTo>
                        <a:lnTo>
                          <a:pt x="473" y="121"/>
                        </a:lnTo>
                        <a:lnTo>
                          <a:pt x="482" y="124"/>
                        </a:lnTo>
                        <a:lnTo>
                          <a:pt x="482" y="124"/>
                        </a:lnTo>
                        <a:lnTo>
                          <a:pt x="485" y="128"/>
                        </a:lnTo>
                        <a:lnTo>
                          <a:pt x="489" y="132"/>
                        </a:lnTo>
                        <a:lnTo>
                          <a:pt x="496" y="139"/>
                        </a:lnTo>
                        <a:lnTo>
                          <a:pt x="496" y="139"/>
                        </a:lnTo>
                        <a:lnTo>
                          <a:pt x="500" y="143"/>
                        </a:lnTo>
                        <a:lnTo>
                          <a:pt x="504" y="144"/>
                        </a:lnTo>
                        <a:lnTo>
                          <a:pt x="513" y="148"/>
                        </a:lnTo>
                        <a:lnTo>
                          <a:pt x="522" y="152"/>
                        </a:lnTo>
                        <a:lnTo>
                          <a:pt x="525" y="153"/>
                        </a:lnTo>
                        <a:lnTo>
                          <a:pt x="527" y="157"/>
                        </a:lnTo>
                        <a:lnTo>
                          <a:pt x="527" y="157"/>
                        </a:lnTo>
                        <a:lnTo>
                          <a:pt x="527" y="162"/>
                        </a:lnTo>
                        <a:lnTo>
                          <a:pt x="523" y="166"/>
                        </a:lnTo>
                        <a:lnTo>
                          <a:pt x="516" y="173"/>
                        </a:lnTo>
                        <a:lnTo>
                          <a:pt x="516" y="173"/>
                        </a:lnTo>
                        <a:close/>
                        <a:moveTo>
                          <a:pt x="511" y="850"/>
                        </a:moveTo>
                        <a:lnTo>
                          <a:pt x="511" y="850"/>
                        </a:lnTo>
                        <a:lnTo>
                          <a:pt x="504" y="850"/>
                        </a:lnTo>
                        <a:lnTo>
                          <a:pt x="496" y="850"/>
                        </a:lnTo>
                        <a:lnTo>
                          <a:pt x="496" y="850"/>
                        </a:lnTo>
                        <a:lnTo>
                          <a:pt x="493" y="850"/>
                        </a:lnTo>
                        <a:lnTo>
                          <a:pt x="489" y="846"/>
                        </a:lnTo>
                        <a:lnTo>
                          <a:pt x="489" y="846"/>
                        </a:lnTo>
                        <a:lnTo>
                          <a:pt x="482" y="845"/>
                        </a:lnTo>
                        <a:lnTo>
                          <a:pt x="478" y="845"/>
                        </a:lnTo>
                        <a:lnTo>
                          <a:pt x="476" y="846"/>
                        </a:lnTo>
                        <a:lnTo>
                          <a:pt x="476" y="846"/>
                        </a:lnTo>
                        <a:lnTo>
                          <a:pt x="473" y="848"/>
                        </a:lnTo>
                        <a:lnTo>
                          <a:pt x="473" y="852"/>
                        </a:lnTo>
                        <a:lnTo>
                          <a:pt x="473" y="852"/>
                        </a:lnTo>
                        <a:lnTo>
                          <a:pt x="473" y="854"/>
                        </a:lnTo>
                        <a:lnTo>
                          <a:pt x="473" y="857"/>
                        </a:lnTo>
                        <a:lnTo>
                          <a:pt x="478" y="859"/>
                        </a:lnTo>
                        <a:lnTo>
                          <a:pt x="482" y="863"/>
                        </a:lnTo>
                        <a:lnTo>
                          <a:pt x="485" y="866"/>
                        </a:lnTo>
                        <a:lnTo>
                          <a:pt x="485" y="866"/>
                        </a:lnTo>
                        <a:lnTo>
                          <a:pt x="484" y="870"/>
                        </a:lnTo>
                        <a:lnTo>
                          <a:pt x="482" y="875"/>
                        </a:lnTo>
                        <a:lnTo>
                          <a:pt x="482" y="875"/>
                        </a:lnTo>
                        <a:lnTo>
                          <a:pt x="482" y="881"/>
                        </a:lnTo>
                        <a:lnTo>
                          <a:pt x="484" y="886"/>
                        </a:lnTo>
                        <a:lnTo>
                          <a:pt x="484" y="886"/>
                        </a:lnTo>
                        <a:lnTo>
                          <a:pt x="487" y="895"/>
                        </a:lnTo>
                        <a:lnTo>
                          <a:pt x="495" y="901"/>
                        </a:lnTo>
                        <a:lnTo>
                          <a:pt x="504" y="902"/>
                        </a:lnTo>
                        <a:lnTo>
                          <a:pt x="513" y="902"/>
                        </a:lnTo>
                        <a:lnTo>
                          <a:pt x="513" y="902"/>
                        </a:lnTo>
                        <a:lnTo>
                          <a:pt x="522" y="899"/>
                        </a:lnTo>
                        <a:lnTo>
                          <a:pt x="525" y="895"/>
                        </a:lnTo>
                        <a:lnTo>
                          <a:pt x="529" y="892"/>
                        </a:lnTo>
                        <a:lnTo>
                          <a:pt x="529" y="886"/>
                        </a:lnTo>
                        <a:lnTo>
                          <a:pt x="527" y="874"/>
                        </a:lnTo>
                        <a:lnTo>
                          <a:pt x="525" y="861"/>
                        </a:lnTo>
                        <a:lnTo>
                          <a:pt x="525" y="861"/>
                        </a:lnTo>
                        <a:lnTo>
                          <a:pt x="523" y="854"/>
                        </a:lnTo>
                        <a:lnTo>
                          <a:pt x="522" y="852"/>
                        </a:lnTo>
                        <a:lnTo>
                          <a:pt x="516" y="850"/>
                        </a:lnTo>
                        <a:lnTo>
                          <a:pt x="511" y="850"/>
                        </a:lnTo>
                        <a:lnTo>
                          <a:pt x="511" y="850"/>
                        </a:lnTo>
                        <a:close/>
                        <a:moveTo>
                          <a:pt x="598" y="559"/>
                        </a:moveTo>
                        <a:lnTo>
                          <a:pt x="598" y="559"/>
                        </a:lnTo>
                        <a:lnTo>
                          <a:pt x="598" y="551"/>
                        </a:lnTo>
                        <a:lnTo>
                          <a:pt x="600" y="544"/>
                        </a:lnTo>
                        <a:lnTo>
                          <a:pt x="601" y="537"/>
                        </a:lnTo>
                        <a:lnTo>
                          <a:pt x="600" y="530"/>
                        </a:lnTo>
                        <a:lnTo>
                          <a:pt x="600" y="530"/>
                        </a:lnTo>
                        <a:lnTo>
                          <a:pt x="598" y="523"/>
                        </a:lnTo>
                        <a:lnTo>
                          <a:pt x="594" y="515"/>
                        </a:lnTo>
                        <a:lnTo>
                          <a:pt x="589" y="510"/>
                        </a:lnTo>
                        <a:lnTo>
                          <a:pt x="581" y="504"/>
                        </a:lnTo>
                        <a:lnTo>
                          <a:pt x="581" y="504"/>
                        </a:lnTo>
                        <a:lnTo>
                          <a:pt x="574" y="499"/>
                        </a:lnTo>
                        <a:lnTo>
                          <a:pt x="569" y="494"/>
                        </a:lnTo>
                        <a:lnTo>
                          <a:pt x="569" y="494"/>
                        </a:lnTo>
                        <a:lnTo>
                          <a:pt x="567" y="490"/>
                        </a:lnTo>
                        <a:lnTo>
                          <a:pt x="565" y="488"/>
                        </a:lnTo>
                        <a:lnTo>
                          <a:pt x="565" y="488"/>
                        </a:lnTo>
                        <a:lnTo>
                          <a:pt x="560" y="485"/>
                        </a:lnTo>
                        <a:lnTo>
                          <a:pt x="560" y="485"/>
                        </a:lnTo>
                        <a:lnTo>
                          <a:pt x="556" y="481"/>
                        </a:lnTo>
                        <a:lnTo>
                          <a:pt x="554" y="474"/>
                        </a:lnTo>
                        <a:lnTo>
                          <a:pt x="552" y="461"/>
                        </a:lnTo>
                        <a:lnTo>
                          <a:pt x="552" y="461"/>
                        </a:lnTo>
                        <a:lnTo>
                          <a:pt x="551" y="450"/>
                        </a:lnTo>
                        <a:lnTo>
                          <a:pt x="547" y="441"/>
                        </a:lnTo>
                        <a:lnTo>
                          <a:pt x="547" y="441"/>
                        </a:lnTo>
                        <a:lnTo>
                          <a:pt x="545" y="434"/>
                        </a:lnTo>
                        <a:lnTo>
                          <a:pt x="542" y="427"/>
                        </a:lnTo>
                        <a:lnTo>
                          <a:pt x="542" y="427"/>
                        </a:lnTo>
                        <a:lnTo>
                          <a:pt x="534" y="421"/>
                        </a:lnTo>
                        <a:lnTo>
                          <a:pt x="527" y="416"/>
                        </a:lnTo>
                        <a:lnTo>
                          <a:pt x="520" y="412"/>
                        </a:lnTo>
                        <a:lnTo>
                          <a:pt x="513" y="405"/>
                        </a:lnTo>
                        <a:lnTo>
                          <a:pt x="513" y="405"/>
                        </a:lnTo>
                        <a:lnTo>
                          <a:pt x="507" y="398"/>
                        </a:lnTo>
                        <a:lnTo>
                          <a:pt x="504" y="390"/>
                        </a:lnTo>
                        <a:lnTo>
                          <a:pt x="498" y="374"/>
                        </a:lnTo>
                        <a:lnTo>
                          <a:pt x="498" y="374"/>
                        </a:lnTo>
                        <a:lnTo>
                          <a:pt x="491" y="363"/>
                        </a:lnTo>
                        <a:lnTo>
                          <a:pt x="491" y="363"/>
                        </a:lnTo>
                        <a:lnTo>
                          <a:pt x="487" y="352"/>
                        </a:lnTo>
                        <a:lnTo>
                          <a:pt x="485" y="342"/>
                        </a:lnTo>
                        <a:lnTo>
                          <a:pt x="485" y="342"/>
                        </a:lnTo>
                        <a:lnTo>
                          <a:pt x="485" y="331"/>
                        </a:lnTo>
                        <a:lnTo>
                          <a:pt x="484" y="320"/>
                        </a:lnTo>
                        <a:lnTo>
                          <a:pt x="484" y="320"/>
                        </a:lnTo>
                        <a:lnTo>
                          <a:pt x="482" y="316"/>
                        </a:lnTo>
                        <a:lnTo>
                          <a:pt x="478" y="313"/>
                        </a:lnTo>
                        <a:lnTo>
                          <a:pt x="475" y="311"/>
                        </a:lnTo>
                        <a:lnTo>
                          <a:pt x="471" y="311"/>
                        </a:lnTo>
                        <a:lnTo>
                          <a:pt x="471" y="311"/>
                        </a:lnTo>
                        <a:lnTo>
                          <a:pt x="466" y="311"/>
                        </a:lnTo>
                        <a:lnTo>
                          <a:pt x="464" y="309"/>
                        </a:lnTo>
                        <a:lnTo>
                          <a:pt x="462" y="307"/>
                        </a:lnTo>
                        <a:lnTo>
                          <a:pt x="462" y="307"/>
                        </a:lnTo>
                        <a:lnTo>
                          <a:pt x="457" y="300"/>
                        </a:lnTo>
                        <a:lnTo>
                          <a:pt x="455" y="293"/>
                        </a:lnTo>
                        <a:lnTo>
                          <a:pt x="451" y="276"/>
                        </a:lnTo>
                        <a:lnTo>
                          <a:pt x="451" y="276"/>
                        </a:lnTo>
                        <a:lnTo>
                          <a:pt x="451" y="267"/>
                        </a:lnTo>
                        <a:lnTo>
                          <a:pt x="449" y="262"/>
                        </a:lnTo>
                        <a:lnTo>
                          <a:pt x="446" y="258"/>
                        </a:lnTo>
                        <a:lnTo>
                          <a:pt x="446" y="258"/>
                        </a:lnTo>
                        <a:lnTo>
                          <a:pt x="444" y="257"/>
                        </a:lnTo>
                        <a:lnTo>
                          <a:pt x="440" y="257"/>
                        </a:lnTo>
                        <a:lnTo>
                          <a:pt x="437" y="258"/>
                        </a:lnTo>
                        <a:lnTo>
                          <a:pt x="435" y="260"/>
                        </a:lnTo>
                        <a:lnTo>
                          <a:pt x="435" y="260"/>
                        </a:lnTo>
                        <a:lnTo>
                          <a:pt x="433" y="267"/>
                        </a:lnTo>
                        <a:lnTo>
                          <a:pt x="433" y="275"/>
                        </a:lnTo>
                        <a:lnTo>
                          <a:pt x="435" y="282"/>
                        </a:lnTo>
                        <a:lnTo>
                          <a:pt x="435" y="289"/>
                        </a:lnTo>
                        <a:lnTo>
                          <a:pt x="435" y="289"/>
                        </a:lnTo>
                        <a:lnTo>
                          <a:pt x="433" y="295"/>
                        </a:lnTo>
                        <a:lnTo>
                          <a:pt x="431" y="298"/>
                        </a:lnTo>
                        <a:lnTo>
                          <a:pt x="428" y="302"/>
                        </a:lnTo>
                        <a:lnTo>
                          <a:pt x="426" y="307"/>
                        </a:lnTo>
                        <a:lnTo>
                          <a:pt x="426" y="307"/>
                        </a:lnTo>
                        <a:lnTo>
                          <a:pt x="426" y="314"/>
                        </a:lnTo>
                        <a:lnTo>
                          <a:pt x="428" y="320"/>
                        </a:lnTo>
                        <a:lnTo>
                          <a:pt x="429" y="325"/>
                        </a:lnTo>
                        <a:lnTo>
                          <a:pt x="431" y="333"/>
                        </a:lnTo>
                        <a:lnTo>
                          <a:pt x="431" y="333"/>
                        </a:lnTo>
                        <a:lnTo>
                          <a:pt x="429" y="340"/>
                        </a:lnTo>
                        <a:lnTo>
                          <a:pt x="429" y="340"/>
                        </a:lnTo>
                        <a:lnTo>
                          <a:pt x="428" y="345"/>
                        </a:lnTo>
                        <a:lnTo>
                          <a:pt x="428" y="345"/>
                        </a:lnTo>
                        <a:lnTo>
                          <a:pt x="426" y="349"/>
                        </a:lnTo>
                        <a:lnTo>
                          <a:pt x="424" y="352"/>
                        </a:lnTo>
                        <a:lnTo>
                          <a:pt x="424" y="352"/>
                        </a:lnTo>
                        <a:lnTo>
                          <a:pt x="422" y="363"/>
                        </a:lnTo>
                        <a:lnTo>
                          <a:pt x="422" y="363"/>
                        </a:lnTo>
                        <a:lnTo>
                          <a:pt x="422" y="367"/>
                        </a:lnTo>
                        <a:lnTo>
                          <a:pt x="422" y="369"/>
                        </a:lnTo>
                        <a:lnTo>
                          <a:pt x="420" y="371"/>
                        </a:lnTo>
                        <a:lnTo>
                          <a:pt x="420" y="371"/>
                        </a:lnTo>
                        <a:lnTo>
                          <a:pt x="413" y="372"/>
                        </a:lnTo>
                        <a:lnTo>
                          <a:pt x="406" y="372"/>
                        </a:lnTo>
                        <a:lnTo>
                          <a:pt x="399" y="371"/>
                        </a:lnTo>
                        <a:lnTo>
                          <a:pt x="393" y="369"/>
                        </a:lnTo>
                        <a:lnTo>
                          <a:pt x="393" y="369"/>
                        </a:lnTo>
                        <a:lnTo>
                          <a:pt x="386" y="365"/>
                        </a:lnTo>
                        <a:lnTo>
                          <a:pt x="381" y="358"/>
                        </a:lnTo>
                        <a:lnTo>
                          <a:pt x="373" y="343"/>
                        </a:lnTo>
                        <a:lnTo>
                          <a:pt x="373" y="343"/>
                        </a:lnTo>
                        <a:lnTo>
                          <a:pt x="368" y="336"/>
                        </a:lnTo>
                        <a:lnTo>
                          <a:pt x="361" y="334"/>
                        </a:lnTo>
                        <a:lnTo>
                          <a:pt x="361" y="334"/>
                        </a:lnTo>
                        <a:lnTo>
                          <a:pt x="353" y="331"/>
                        </a:lnTo>
                        <a:lnTo>
                          <a:pt x="348" y="325"/>
                        </a:lnTo>
                        <a:lnTo>
                          <a:pt x="344" y="318"/>
                        </a:lnTo>
                        <a:lnTo>
                          <a:pt x="342" y="313"/>
                        </a:lnTo>
                        <a:lnTo>
                          <a:pt x="342" y="313"/>
                        </a:lnTo>
                        <a:lnTo>
                          <a:pt x="342" y="307"/>
                        </a:lnTo>
                        <a:lnTo>
                          <a:pt x="344" y="302"/>
                        </a:lnTo>
                        <a:lnTo>
                          <a:pt x="352" y="295"/>
                        </a:lnTo>
                        <a:lnTo>
                          <a:pt x="357" y="287"/>
                        </a:lnTo>
                        <a:lnTo>
                          <a:pt x="359" y="284"/>
                        </a:lnTo>
                        <a:lnTo>
                          <a:pt x="357" y="278"/>
                        </a:lnTo>
                        <a:lnTo>
                          <a:pt x="357" y="278"/>
                        </a:lnTo>
                        <a:lnTo>
                          <a:pt x="355" y="276"/>
                        </a:lnTo>
                        <a:lnTo>
                          <a:pt x="352" y="275"/>
                        </a:lnTo>
                        <a:lnTo>
                          <a:pt x="344" y="273"/>
                        </a:lnTo>
                        <a:lnTo>
                          <a:pt x="328" y="271"/>
                        </a:lnTo>
                        <a:lnTo>
                          <a:pt x="328" y="271"/>
                        </a:lnTo>
                        <a:lnTo>
                          <a:pt x="321" y="269"/>
                        </a:lnTo>
                        <a:lnTo>
                          <a:pt x="315" y="266"/>
                        </a:lnTo>
                        <a:lnTo>
                          <a:pt x="315" y="266"/>
                        </a:lnTo>
                        <a:lnTo>
                          <a:pt x="310" y="262"/>
                        </a:lnTo>
                        <a:lnTo>
                          <a:pt x="299" y="258"/>
                        </a:lnTo>
                        <a:lnTo>
                          <a:pt x="294" y="257"/>
                        </a:lnTo>
                        <a:lnTo>
                          <a:pt x="288" y="257"/>
                        </a:lnTo>
                        <a:lnTo>
                          <a:pt x="285" y="258"/>
                        </a:lnTo>
                        <a:lnTo>
                          <a:pt x="285" y="262"/>
                        </a:lnTo>
                        <a:lnTo>
                          <a:pt x="285" y="262"/>
                        </a:lnTo>
                        <a:lnTo>
                          <a:pt x="285" y="264"/>
                        </a:lnTo>
                        <a:lnTo>
                          <a:pt x="288" y="267"/>
                        </a:lnTo>
                        <a:lnTo>
                          <a:pt x="288" y="267"/>
                        </a:lnTo>
                        <a:lnTo>
                          <a:pt x="288" y="271"/>
                        </a:lnTo>
                        <a:lnTo>
                          <a:pt x="288" y="273"/>
                        </a:lnTo>
                        <a:lnTo>
                          <a:pt x="285" y="275"/>
                        </a:lnTo>
                        <a:lnTo>
                          <a:pt x="281" y="276"/>
                        </a:lnTo>
                        <a:lnTo>
                          <a:pt x="281" y="276"/>
                        </a:lnTo>
                        <a:lnTo>
                          <a:pt x="276" y="275"/>
                        </a:lnTo>
                        <a:lnTo>
                          <a:pt x="272" y="275"/>
                        </a:lnTo>
                        <a:lnTo>
                          <a:pt x="268" y="276"/>
                        </a:lnTo>
                        <a:lnTo>
                          <a:pt x="268" y="276"/>
                        </a:lnTo>
                        <a:lnTo>
                          <a:pt x="263" y="282"/>
                        </a:lnTo>
                        <a:lnTo>
                          <a:pt x="261" y="289"/>
                        </a:lnTo>
                        <a:lnTo>
                          <a:pt x="261" y="289"/>
                        </a:lnTo>
                        <a:lnTo>
                          <a:pt x="259" y="293"/>
                        </a:lnTo>
                        <a:lnTo>
                          <a:pt x="257" y="296"/>
                        </a:lnTo>
                        <a:lnTo>
                          <a:pt x="252" y="300"/>
                        </a:lnTo>
                        <a:lnTo>
                          <a:pt x="252" y="300"/>
                        </a:lnTo>
                        <a:lnTo>
                          <a:pt x="250" y="305"/>
                        </a:lnTo>
                        <a:lnTo>
                          <a:pt x="250" y="311"/>
                        </a:lnTo>
                        <a:lnTo>
                          <a:pt x="250" y="311"/>
                        </a:lnTo>
                        <a:lnTo>
                          <a:pt x="252" y="318"/>
                        </a:lnTo>
                        <a:lnTo>
                          <a:pt x="250" y="320"/>
                        </a:lnTo>
                        <a:lnTo>
                          <a:pt x="247" y="322"/>
                        </a:lnTo>
                        <a:lnTo>
                          <a:pt x="247" y="322"/>
                        </a:lnTo>
                        <a:lnTo>
                          <a:pt x="241" y="323"/>
                        </a:lnTo>
                        <a:lnTo>
                          <a:pt x="238" y="323"/>
                        </a:lnTo>
                        <a:lnTo>
                          <a:pt x="234" y="322"/>
                        </a:lnTo>
                        <a:lnTo>
                          <a:pt x="228" y="318"/>
                        </a:lnTo>
                        <a:lnTo>
                          <a:pt x="228" y="318"/>
                        </a:lnTo>
                        <a:lnTo>
                          <a:pt x="221" y="311"/>
                        </a:lnTo>
                        <a:lnTo>
                          <a:pt x="214" y="305"/>
                        </a:lnTo>
                        <a:lnTo>
                          <a:pt x="210" y="304"/>
                        </a:lnTo>
                        <a:lnTo>
                          <a:pt x="207" y="304"/>
                        </a:lnTo>
                        <a:lnTo>
                          <a:pt x="203" y="307"/>
                        </a:lnTo>
                        <a:lnTo>
                          <a:pt x="200" y="311"/>
                        </a:lnTo>
                        <a:lnTo>
                          <a:pt x="200" y="311"/>
                        </a:lnTo>
                        <a:lnTo>
                          <a:pt x="196" y="316"/>
                        </a:lnTo>
                        <a:lnTo>
                          <a:pt x="190" y="320"/>
                        </a:lnTo>
                        <a:lnTo>
                          <a:pt x="178" y="325"/>
                        </a:lnTo>
                        <a:lnTo>
                          <a:pt x="178" y="325"/>
                        </a:lnTo>
                        <a:lnTo>
                          <a:pt x="172" y="331"/>
                        </a:lnTo>
                        <a:lnTo>
                          <a:pt x="171" y="334"/>
                        </a:lnTo>
                        <a:lnTo>
                          <a:pt x="167" y="345"/>
                        </a:lnTo>
                        <a:lnTo>
                          <a:pt x="167" y="345"/>
                        </a:lnTo>
                        <a:lnTo>
                          <a:pt x="165" y="352"/>
                        </a:lnTo>
                        <a:lnTo>
                          <a:pt x="160" y="356"/>
                        </a:lnTo>
                        <a:lnTo>
                          <a:pt x="147" y="360"/>
                        </a:lnTo>
                        <a:lnTo>
                          <a:pt x="147" y="360"/>
                        </a:lnTo>
                        <a:lnTo>
                          <a:pt x="142" y="361"/>
                        </a:lnTo>
                        <a:lnTo>
                          <a:pt x="138" y="365"/>
                        </a:lnTo>
                        <a:lnTo>
                          <a:pt x="136" y="371"/>
                        </a:lnTo>
                        <a:lnTo>
                          <a:pt x="138" y="376"/>
                        </a:lnTo>
                        <a:lnTo>
                          <a:pt x="138" y="376"/>
                        </a:lnTo>
                        <a:lnTo>
                          <a:pt x="138" y="381"/>
                        </a:lnTo>
                        <a:lnTo>
                          <a:pt x="136" y="387"/>
                        </a:lnTo>
                        <a:lnTo>
                          <a:pt x="136" y="387"/>
                        </a:lnTo>
                        <a:lnTo>
                          <a:pt x="131" y="394"/>
                        </a:lnTo>
                        <a:lnTo>
                          <a:pt x="129" y="396"/>
                        </a:lnTo>
                        <a:lnTo>
                          <a:pt x="127" y="401"/>
                        </a:lnTo>
                        <a:lnTo>
                          <a:pt x="127" y="401"/>
                        </a:lnTo>
                        <a:lnTo>
                          <a:pt x="127" y="405"/>
                        </a:lnTo>
                        <a:lnTo>
                          <a:pt x="123" y="409"/>
                        </a:lnTo>
                        <a:lnTo>
                          <a:pt x="123" y="409"/>
                        </a:lnTo>
                        <a:lnTo>
                          <a:pt x="118" y="412"/>
                        </a:lnTo>
                        <a:lnTo>
                          <a:pt x="113" y="412"/>
                        </a:lnTo>
                        <a:lnTo>
                          <a:pt x="113" y="412"/>
                        </a:lnTo>
                        <a:lnTo>
                          <a:pt x="104" y="412"/>
                        </a:lnTo>
                        <a:lnTo>
                          <a:pt x="100" y="414"/>
                        </a:lnTo>
                        <a:lnTo>
                          <a:pt x="96" y="416"/>
                        </a:lnTo>
                        <a:lnTo>
                          <a:pt x="96" y="416"/>
                        </a:lnTo>
                        <a:lnTo>
                          <a:pt x="95" y="418"/>
                        </a:lnTo>
                        <a:lnTo>
                          <a:pt x="91" y="419"/>
                        </a:lnTo>
                        <a:lnTo>
                          <a:pt x="91" y="419"/>
                        </a:lnTo>
                        <a:lnTo>
                          <a:pt x="89" y="421"/>
                        </a:lnTo>
                        <a:lnTo>
                          <a:pt x="89" y="421"/>
                        </a:lnTo>
                        <a:lnTo>
                          <a:pt x="82" y="425"/>
                        </a:lnTo>
                        <a:lnTo>
                          <a:pt x="82" y="425"/>
                        </a:lnTo>
                        <a:lnTo>
                          <a:pt x="78" y="428"/>
                        </a:lnTo>
                        <a:lnTo>
                          <a:pt x="78" y="428"/>
                        </a:lnTo>
                        <a:lnTo>
                          <a:pt x="75" y="430"/>
                        </a:lnTo>
                        <a:lnTo>
                          <a:pt x="71" y="432"/>
                        </a:lnTo>
                        <a:lnTo>
                          <a:pt x="62" y="434"/>
                        </a:lnTo>
                        <a:lnTo>
                          <a:pt x="62" y="434"/>
                        </a:lnTo>
                        <a:lnTo>
                          <a:pt x="53" y="437"/>
                        </a:lnTo>
                        <a:lnTo>
                          <a:pt x="44" y="443"/>
                        </a:lnTo>
                        <a:lnTo>
                          <a:pt x="37" y="450"/>
                        </a:lnTo>
                        <a:lnTo>
                          <a:pt x="26" y="454"/>
                        </a:lnTo>
                        <a:lnTo>
                          <a:pt x="26" y="454"/>
                        </a:lnTo>
                        <a:lnTo>
                          <a:pt x="17" y="459"/>
                        </a:lnTo>
                        <a:lnTo>
                          <a:pt x="11" y="463"/>
                        </a:lnTo>
                        <a:lnTo>
                          <a:pt x="8" y="466"/>
                        </a:lnTo>
                        <a:lnTo>
                          <a:pt x="8" y="466"/>
                        </a:lnTo>
                        <a:lnTo>
                          <a:pt x="2" y="477"/>
                        </a:lnTo>
                        <a:lnTo>
                          <a:pt x="0" y="488"/>
                        </a:lnTo>
                        <a:lnTo>
                          <a:pt x="2" y="497"/>
                        </a:lnTo>
                        <a:lnTo>
                          <a:pt x="8" y="508"/>
                        </a:lnTo>
                        <a:lnTo>
                          <a:pt x="8" y="508"/>
                        </a:lnTo>
                        <a:lnTo>
                          <a:pt x="11" y="515"/>
                        </a:lnTo>
                        <a:lnTo>
                          <a:pt x="15" y="524"/>
                        </a:lnTo>
                        <a:lnTo>
                          <a:pt x="15" y="524"/>
                        </a:lnTo>
                        <a:lnTo>
                          <a:pt x="13" y="530"/>
                        </a:lnTo>
                        <a:lnTo>
                          <a:pt x="9" y="535"/>
                        </a:lnTo>
                        <a:lnTo>
                          <a:pt x="9" y="535"/>
                        </a:lnTo>
                        <a:lnTo>
                          <a:pt x="8" y="542"/>
                        </a:lnTo>
                        <a:lnTo>
                          <a:pt x="8" y="550"/>
                        </a:lnTo>
                        <a:lnTo>
                          <a:pt x="9" y="557"/>
                        </a:lnTo>
                        <a:lnTo>
                          <a:pt x="13" y="564"/>
                        </a:lnTo>
                        <a:lnTo>
                          <a:pt x="13" y="564"/>
                        </a:lnTo>
                        <a:lnTo>
                          <a:pt x="17" y="568"/>
                        </a:lnTo>
                        <a:lnTo>
                          <a:pt x="20" y="573"/>
                        </a:lnTo>
                        <a:lnTo>
                          <a:pt x="26" y="577"/>
                        </a:lnTo>
                        <a:lnTo>
                          <a:pt x="29" y="582"/>
                        </a:lnTo>
                        <a:lnTo>
                          <a:pt x="29" y="582"/>
                        </a:lnTo>
                        <a:lnTo>
                          <a:pt x="31" y="584"/>
                        </a:lnTo>
                        <a:lnTo>
                          <a:pt x="31" y="584"/>
                        </a:lnTo>
                        <a:lnTo>
                          <a:pt x="31" y="589"/>
                        </a:lnTo>
                        <a:lnTo>
                          <a:pt x="31" y="595"/>
                        </a:lnTo>
                        <a:lnTo>
                          <a:pt x="28" y="606"/>
                        </a:lnTo>
                        <a:lnTo>
                          <a:pt x="28" y="606"/>
                        </a:lnTo>
                        <a:lnTo>
                          <a:pt x="26" y="618"/>
                        </a:lnTo>
                        <a:lnTo>
                          <a:pt x="28" y="624"/>
                        </a:lnTo>
                        <a:lnTo>
                          <a:pt x="29" y="629"/>
                        </a:lnTo>
                        <a:lnTo>
                          <a:pt x="29" y="629"/>
                        </a:lnTo>
                        <a:lnTo>
                          <a:pt x="37" y="638"/>
                        </a:lnTo>
                        <a:lnTo>
                          <a:pt x="38" y="644"/>
                        </a:lnTo>
                        <a:lnTo>
                          <a:pt x="42" y="649"/>
                        </a:lnTo>
                        <a:lnTo>
                          <a:pt x="42" y="649"/>
                        </a:lnTo>
                        <a:lnTo>
                          <a:pt x="44" y="655"/>
                        </a:lnTo>
                        <a:lnTo>
                          <a:pt x="44" y="662"/>
                        </a:lnTo>
                        <a:lnTo>
                          <a:pt x="42" y="676"/>
                        </a:lnTo>
                        <a:lnTo>
                          <a:pt x="42" y="676"/>
                        </a:lnTo>
                        <a:lnTo>
                          <a:pt x="40" y="684"/>
                        </a:lnTo>
                        <a:lnTo>
                          <a:pt x="35" y="689"/>
                        </a:lnTo>
                        <a:lnTo>
                          <a:pt x="35" y="689"/>
                        </a:lnTo>
                        <a:lnTo>
                          <a:pt x="33" y="691"/>
                        </a:lnTo>
                        <a:lnTo>
                          <a:pt x="31" y="693"/>
                        </a:lnTo>
                        <a:lnTo>
                          <a:pt x="31" y="693"/>
                        </a:lnTo>
                        <a:lnTo>
                          <a:pt x="31" y="696"/>
                        </a:lnTo>
                        <a:lnTo>
                          <a:pt x="33" y="700"/>
                        </a:lnTo>
                        <a:lnTo>
                          <a:pt x="38" y="705"/>
                        </a:lnTo>
                        <a:lnTo>
                          <a:pt x="44" y="711"/>
                        </a:lnTo>
                        <a:lnTo>
                          <a:pt x="49" y="712"/>
                        </a:lnTo>
                        <a:lnTo>
                          <a:pt x="49" y="712"/>
                        </a:lnTo>
                        <a:lnTo>
                          <a:pt x="58" y="714"/>
                        </a:lnTo>
                        <a:lnTo>
                          <a:pt x="67" y="716"/>
                        </a:lnTo>
                        <a:lnTo>
                          <a:pt x="76" y="714"/>
                        </a:lnTo>
                        <a:lnTo>
                          <a:pt x="84" y="711"/>
                        </a:lnTo>
                        <a:lnTo>
                          <a:pt x="84" y="711"/>
                        </a:lnTo>
                        <a:lnTo>
                          <a:pt x="91" y="703"/>
                        </a:lnTo>
                        <a:lnTo>
                          <a:pt x="91" y="703"/>
                        </a:lnTo>
                        <a:lnTo>
                          <a:pt x="95" y="700"/>
                        </a:lnTo>
                        <a:lnTo>
                          <a:pt x="100" y="700"/>
                        </a:lnTo>
                        <a:lnTo>
                          <a:pt x="100" y="700"/>
                        </a:lnTo>
                        <a:lnTo>
                          <a:pt x="109" y="702"/>
                        </a:lnTo>
                        <a:lnTo>
                          <a:pt x="118" y="702"/>
                        </a:lnTo>
                        <a:lnTo>
                          <a:pt x="125" y="703"/>
                        </a:lnTo>
                        <a:lnTo>
                          <a:pt x="134" y="700"/>
                        </a:lnTo>
                        <a:lnTo>
                          <a:pt x="134" y="700"/>
                        </a:lnTo>
                        <a:lnTo>
                          <a:pt x="145" y="696"/>
                        </a:lnTo>
                        <a:lnTo>
                          <a:pt x="152" y="689"/>
                        </a:lnTo>
                        <a:lnTo>
                          <a:pt x="152" y="689"/>
                        </a:lnTo>
                        <a:lnTo>
                          <a:pt x="165" y="676"/>
                        </a:lnTo>
                        <a:lnTo>
                          <a:pt x="165" y="676"/>
                        </a:lnTo>
                        <a:lnTo>
                          <a:pt x="174" y="671"/>
                        </a:lnTo>
                        <a:lnTo>
                          <a:pt x="187" y="665"/>
                        </a:lnTo>
                        <a:lnTo>
                          <a:pt x="187" y="665"/>
                        </a:lnTo>
                        <a:lnTo>
                          <a:pt x="209" y="662"/>
                        </a:lnTo>
                        <a:lnTo>
                          <a:pt x="219" y="658"/>
                        </a:lnTo>
                        <a:lnTo>
                          <a:pt x="230" y="655"/>
                        </a:lnTo>
                        <a:lnTo>
                          <a:pt x="230" y="655"/>
                        </a:lnTo>
                        <a:lnTo>
                          <a:pt x="243" y="651"/>
                        </a:lnTo>
                        <a:lnTo>
                          <a:pt x="254" y="647"/>
                        </a:lnTo>
                        <a:lnTo>
                          <a:pt x="266" y="646"/>
                        </a:lnTo>
                        <a:lnTo>
                          <a:pt x="272" y="647"/>
                        </a:lnTo>
                        <a:lnTo>
                          <a:pt x="279" y="649"/>
                        </a:lnTo>
                        <a:lnTo>
                          <a:pt x="279" y="649"/>
                        </a:lnTo>
                        <a:lnTo>
                          <a:pt x="292" y="656"/>
                        </a:lnTo>
                        <a:lnTo>
                          <a:pt x="292" y="656"/>
                        </a:lnTo>
                        <a:lnTo>
                          <a:pt x="303" y="662"/>
                        </a:lnTo>
                        <a:lnTo>
                          <a:pt x="303" y="662"/>
                        </a:lnTo>
                        <a:lnTo>
                          <a:pt x="308" y="662"/>
                        </a:lnTo>
                        <a:lnTo>
                          <a:pt x="312" y="665"/>
                        </a:lnTo>
                        <a:lnTo>
                          <a:pt x="312" y="665"/>
                        </a:lnTo>
                        <a:lnTo>
                          <a:pt x="314" y="667"/>
                        </a:lnTo>
                        <a:lnTo>
                          <a:pt x="315" y="671"/>
                        </a:lnTo>
                        <a:lnTo>
                          <a:pt x="315" y="671"/>
                        </a:lnTo>
                        <a:lnTo>
                          <a:pt x="317" y="673"/>
                        </a:lnTo>
                        <a:lnTo>
                          <a:pt x="319" y="674"/>
                        </a:lnTo>
                        <a:lnTo>
                          <a:pt x="326" y="678"/>
                        </a:lnTo>
                        <a:lnTo>
                          <a:pt x="326" y="678"/>
                        </a:lnTo>
                        <a:lnTo>
                          <a:pt x="330" y="684"/>
                        </a:lnTo>
                        <a:lnTo>
                          <a:pt x="330" y="691"/>
                        </a:lnTo>
                        <a:lnTo>
                          <a:pt x="330" y="691"/>
                        </a:lnTo>
                        <a:lnTo>
                          <a:pt x="330" y="694"/>
                        </a:lnTo>
                        <a:lnTo>
                          <a:pt x="332" y="698"/>
                        </a:lnTo>
                        <a:lnTo>
                          <a:pt x="333" y="700"/>
                        </a:lnTo>
                        <a:lnTo>
                          <a:pt x="339" y="702"/>
                        </a:lnTo>
                        <a:lnTo>
                          <a:pt x="339" y="702"/>
                        </a:lnTo>
                        <a:lnTo>
                          <a:pt x="344" y="703"/>
                        </a:lnTo>
                        <a:lnTo>
                          <a:pt x="350" y="703"/>
                        </a:lnTo>
                        <a:lnTo>
                          <a:pt x="352" y="700"/>
                        </a:lnTo>
                        <a:lnTo>
                          <a:pt x="355" y="694"/>
                        </a:lnTo>
                        <a:lnTo>
                          <a:pt x="355" y="694"/>
                        </a:lnTo>
                        <a:lnTo>
                          <a:pt x="359" y="685"/>
                        </a:lnTo>
                        <a:lnTo>
                          <a:pt x="362" y="682"/>
                        </a:lnTo>
                        <a:lnTo>
                          <a:pt x="366" y="680"/>
                        </a:lnTo>
                        <a:lnTo>
                          <a:pt x="366" y="680"/>
                        </a:lnTo>
                        <a:lnTo>
                          <a:pt x="371" y="678"/>
                        </a:lnTo>
                        <a:lnTo>
                          <a:pt x="375" y="678"/>
                        </a:lnTo>
                        <a:lnTo>
                          <a:pt x="377" y="680"/>
                        </a:lnTo>
                        <a:lnTo>
                          <a:pt x="377" y="685"/>
                        </a:lnTo>
                        <a:lnTo>
                          <a:pt x="377" y="685"/>
                        </a:lnTo>
                        <a:lnTo>
                          <a:pt x="377" y="689"/>
                        </a:lnTo>
                        <a:lnTo>
                          <a:pt x="373" y="691"/>
                        </a:lnTo>
                        <a:lnTo>
                          <a:pt x="368" y="696"/>
                        </a:lnTo>
                        <a:lnTo>
                          <a:pt x="368" y="696"/>
                        </a:lnTo>
                        <a:lnTo>
                          <a:pt x="361" y="705"/>
                        </a:lnTo>
                        <a:lnTo>
                          <a:pt x="359" y="711"/>
                        </a:lnTo>
                        <a:lnTo>
                          <a:pt x="357" y="714"/>
                        </a:lnTo>
                        <a:lnTo>
                          <a:pt x="357" y="714"/>
                        </a:lnTo>
                        <a:lnTo>
                          <a:pt x="357" y="718"/>
                        </a:lnTo>
                        <a:lnTo>
                          <a:pt x="359" y="720"/>
                        </a:lnTo>
                        <a:lnTo>
                          <a:pt x="364" y="722"/>
                        </a:lnTo>
                        <a:lnTo>
                          <a:pt x="364" y="722"/>
                        </a:lnTo>
                        <a:lnTo>
                          <a:pt x="368" y="722"/>
                        </a:lnTo>
                        <a:lnTo>
                          <a:pt x="370" y="720"/>
                        </a:lnTo>
                        <a:lnTo>
                          <a:pt x="373" y="714"/>
                        </a:lnTo>
                        <a:lnTo>
                          <a:pt x="373" y="714"/>
                        </a:lnTo>
                        <a:lnTo>
                          <a:pt x="377" y="712"/>
                        </a:lnTo>
                        <a:lnTo>
                          <a:pt x="379" y="712"/>
                        </a:lnTo>
                        <a:lnTo>
                          <a:pt x="381" y="714"/>
                        </a:lnTo>
                        <a:lnTo>
                          <a:pt x="381" y="718"/>
                        </a:lnTo>
                        <a:lnTo>
                          <a:pt x="381" y="718"/>
                        </a:lnTo>
                        <a:lnTo>
                          <a:pt x="379" y="722"/>
                        </a:lnTo>
                        <a:lnTo>
                          <a:pt x="377" y="723"/>
                        </a:lnTo>
                        <a:lnTo>
                          <a:pt x="373" y="727"/>
                        </a:lnTo>
                        <a:lnTo>
                          <a:pt x="373" y="731"/>
                        </a:lnTo>
                        <a:lnTo>
                          <a:pt x="373" y="731"/>
                        </a:lnTo>
                        <a:lnTo>
                          <a:pt x="375" y="732"/>
                        </a:lnTo>
                        <a:lnTo>
                          <a:pt x="377" y="734"/>
                        </a:lnTo>
                        <a:lnTo>
                          <a:pt x="382" y="734"/>
                        </a:lnTo>
                        <a:lnTo>
                          <a:pt x="390" y="734"/>
                        </a:lnTo>
                        <a:lnTo>
                          <a:pt x="395" y="736"/>
                        </a:lnTo>
                        <a:lnTo>
                          <a:pt x="395" y="736"/>
                        </a:lnTo>
                        <a:lnTo>
                          <a:pt x="399" y="738"/>
                        </a:lnTo>
                        <a:lnTo>
                          <a:pt x="400" y="740"/>
                        </a:lnTo>
                        <a:lnTo>
                          <a:pt x="402" y="747"/>
                        </a:lnTo>
                        <a:lnTo>
                          <a:pt x="402" y="752"/>
                        </a:lnTo>
                        <a:lnTo>
                          <a:pt x="399" y="760"/>
                        </a:lnTo>
                        <a:lnTo>
                          <a:pt x="399" y="760"/>
                        </a:lnTo>
                        <a:lnTo>
                          <a:pt x="397" y="769"/>
                        </a:lnTo>
                        <a:lnTo>
                          <a:pt x="397" y="774"/>
                        </a:lnTo>
                        <a:lnTo>
                          <a:pt x="399" y="776"/>
                        </a:lnTo>
                        <a:lnTo>
                          <a:pt x="399" y="776"/>
                        </a:lnTo>
                        <a:lnTo>
                          <a:pt x="404" y="779"/>
                        </a:lnTo>
                        <a:lnTo>
                          <a:pt x="409" y="781"/>
                        </a:lnTo>
                        <a:lnTo>
                          <a:pt x="422" y="783"/>
                        </a:lnTo>
                        <a:lnTo>
                          <a:pt x="422" y="783"/>
                        </a:lnTo>
                        <a:lnTo>
                          <a:pt x="431" y="785"/>
                        </a:lnTo>
                        <a:lnTo>
                          <a:pt x="437" y="788"/>
                        </a:lnTo>
                        <a:lnTo>
                          <a:pt x="444" y="801"/>
                        </a:lnTo>
                        <a:lnTo>
                          <a:pt x="444" y="801"/>
                        </a:lnTo>
                        <a:lnTo>
                          <a:pt x="449" y="805"/>
                        </a:lnTo>
                        <a:lnTo>
                          <a:pt x="455" y="805"/>
                        </a:lnTo>
                        <a:lnTo>
                          <a:pt x="460" y="803"/>
                        </a:lnTo>
                        <a:lnTo>
                          <a:pt x="464" y="798"/>
                        </a:lnTo>
                        <a:lnTo>
                          <a:pt x="464" y="798"/>
                        </a:lnTo>
                        <a:lnTo>
                          <a:pt x="469" y="794"/>
                        </a:lnTo>
                        <a:lnTo>
                          <a:pt x="475" y="792"/>
                        </a:lnTo>
                        <a:lnTo>
                          <a:pt x="480" y="792"/>
                        </a:lnTo>
                        <a:lnTo>
                          <a:pt x="485" y="794"/>
                        </a:lnTo>
                        <a:lnTo>
                          <a:pt x="485" y="794"/>
                        </a:lnTo>
                        <a:lnTo>
                          <a:pt x="491" y="801"/>
                        </a:lnTo>
                        <a:lnTo>
                          <a:pt x="495" y="805"/>
                        </a:lnTo>
                        <a:lnTo>
                          <a:pt x="500" y="807"/>
                        </a:lnTo>
                        <a:lnTo>
                          <a:pt x="500" y="807"/>
                        </a:lnTo>
                        <a:lnTo>
                          <a:pt x="505" y="805"/>
                        </a:lnTo>
                        <a:lnTo>
                          <a:pt x="509" y="801"/>
                        </a:lnTo>
                        <a:lnTo>
                          <a:pt x="513" y="798"/>
                        </a:lnTo>
                        <a:lnTo>
                          <a:pt x="514" y="792"/>
                        </a:lnTo>
                        <a:lnTo>
                          <a:pt x="514" y="792"/>
                        </a:lnTo>
                        <a:lnTo>
                          <a:pt x="516" y="785"/>
                        </a:lnTo>
                        <a:lnTo>
                          <a:pt x="518" y="781"/>
                        </a:lnTo>
                        <a:lnTo>
                          <a:pt x="520" y="779"/>
                        </a:lnTo>
                        <a:lnTo>
                          <a:pt x="520" y="779"/>
                        </a:lnTo>
                        <a:lnTo>
                          <a:pt x="523" y="778"/>
                        </a:lnTo>
                        <a:lnTo>
                          <a:pt x="527" y="778"/>
                        </a:lnTo>
                        <a:lnTo>
                          <a:pt x="533" y="778"/>
                        </a:lnTo>
                        <a:lnTo>
                          <a:pt x="533" y="778"/>
                        </a:lnTo>
                        <a:lnTo>
                          <a:pt x="540" y="779"/>
                        </a:lnTo>
                        <a:lnTo>
                          <a:pt x="547" y="778"/>
                        </a:lnTo>
                        <a:lnTo>
                          <a:pt x="552" y="776"/>
                        </a:lnTo>
                        <a:lnTo>
                          <a:pt x="554" y="774"/>
                        </a:lnTo>
                        <a:lnTo>
                          <a:pt x="556" y="770"/>
                        </a:lnTo>
                        <a:lnTo>
                          <a:pt x="556" y="770"/>
                        </a:lnTo>
                        <a:lnTo>
                          <a:pt x="556" y="765"/>
                        </a:lnTo>
                        <a:lnTo>
                          <a:pt x="554" y="761"/>
                        </a:lnTo>
                        <a:lnTo>
                          <a:pt x="552" y="758"/>
                        </a:lnTo>
                        <a:lnTo>
                          <a:pt x="552" y="754"/>
                        </a:lnTo>
                        <a:lnTo>
                          <a:pt x="552" y="754"/>
                        </a:lnTo>
                        <a:lnTo>
                          <a:pt x="554" y="750"/>
                        </a:lnTo>
                        <a:lnTo>
                          <a:pt x="556" y="749"/>
                        </a:lnTo>
                        <a:lnTo>
                          <a:pt x="556" y="749"/>
                        </a:lnTo>
                        <a:lnTo>
                          <a:pt x="556" y="741"/>
                        </a:lnTo>
                        <a:lnTo>
                          <a:pt x="556" y="741"/>
                        </a:lnTo>
                        <a:lnTo>
                          <a:pt x="558" y="731"/>
                        </a:lnTo>
                        <a:lnTo>
                          <a:pt x="558" y="727"/>
                        </a:lnTo>
                        <a:lnTo>
                          <a:pt x="562" y="722"/>
                        </a:lnTo>
                        <a:lnTo>
                          <a:pt x="562" y="722"/>
                        </a:lnTo>
                        <a:lnTo>
                          <a:pt x="565" y="716"/>
                        </a:lnTo>
                        <a:lnTo>
                          <a:pt x="569" y="711"/>
                        </a:lnTo>
                        <a:lnTo>
                          <a:pt x="571" y="703"/>
                        </a:lnTo>
                        <a:lnTo>
                          <a:pt x="571" y="696"/>
                        </a:lnTo>
                        <a:lnTo>
                          <a:pt x="571" y="696"/>
                        </a:lnTo>
                        <a:lnTo>
                          <a:pt x="571" y="687"/>
                        </a:lnTo>
                        <a:lnTo>
                          <a:pt x="571" y="682"/>
                        </a:lnTo>
                        <a:lnTo>
                          <a:pt x="572" y="678"/>
                        </a:lnTo>
                        <a:lnTo>
                          <a:pt x="572" y="678"/>
                        </a:lnTo>
                        <a:lnTo>
                          <a:pt x="576" y="673"/>
                        </a:lnTo>
                        <a:lnTo>
                          <a:pt x="581" y="671"/>
                        </a:lnTo>
                        <a:lnTo>
                          <a:pt x="590" y="667"/>
                        </a:lnTo>
                        <a:lnTo>
                          <a:pt x="596" y="665"/>
                        </a:lnTo>
                        <a:lnTo>
                          <a:pt x="600" y="662"/>
                        </a:lnTo>
                        <a:lnTo>
                          <a:pt x="603" y="658"/>
                        </a:lnTo>
                        <a:lnTo>
                          <a:pt x="605" y="653"/>
                        </a:lnTo>
                        <a:lnTo>
                          <a:pt x="605" y="653"/>
                        </a:lnTo>
                        <a:lnTo>
                          <a:pt x="605" y="644"/>
                        </a:lnTo>
                        <a:lnTo>
                          <a:pt x="603" y="637"/>
                        </a:lnTo>
                        <a:lnTo>
                          <a:pt x="601" y="620"/>
                        </a:lnTo>
                        <a:lnTo>
                          <a:pt x="601" y="620"/>
                        </a:lnTo>
                        <a:lnTo>
                          <a:pt x="601" y="615"/>
                        </a:lnTo>
                        <a:lnTo>
                          <a:pt x="603" y="609"/>
                        </a:lnTo>
                        <a:lnTo>
                          <a:pt x="607" y="599"/>
                        </a:lnTo>
                        <a:lnTo>
                          <a:pt x="607" y="599"/>
                        </a:lnTo>
                        <a:lnTo>
                          <a:pt x="609" y="593"/>
                        </a:lnTo>
                        <a:lnTo>
                          <a:pt x="607" y="589"/>
                        </a:lnTo>
                        <a:lnTo>
                          <a:pt x="603" y="580"/>
                        </a:lnTo>
                        <a:lnTo>
                          <a:pt x="603" y="580"/>
                        </a:lnTo>
                        <a:lnTo>
                          <a:pt x="600" y="570"/>
                        </a:lnTo>
                        <a:lnTo>
                          <a:pt x="598" y="559"/>
                        </a:lnTo>
                        <a:lnTo>
                          <a:pt x="598" y="559"/>
                        </a:lnTo>
                        <a:close/>
                        <a:moveTo>
                          <a:pt x="238" y="19"/>
                        </a:moveTo>
                        <a:lnTo>
                          <a:pt x="238" y="19"/>
                        </a:lnTo>
                        <a:lnTo>
                          <a:pt x="234" y="18"/>
                        </a:lnTo>
                        <a:lnTo>
                          <a:pt x="232" y="18"/>
                        </a:lnTo>
                        <a:lnTo>
                          <a:pt x="228" y="18"/>
                        </a:lnTo>
                        <a:lnTo>
                          <a:pt x="227" y="16"/>
                        </a:lnTo>
                        <a:lnTo>
                          <a:pt x="227" y="16"/>
                        </a:lnTo>
                        <a:lnTo>
                          <a:pt x="227" y="12"/>
                        </a:lnTo>
                        <a:lnTo>
                          <a:pt x="227" y="7"/>
                        </a:lnTo>
                        <a:lnTo>
                          <a:pt x="225" y="3"/>
                        </a:lnTo>
                        <a:lnTo>
                          <a:pt x="223" y="0"/>
                        </a:lnTo>
                        <a:lnTo>
                          <a:pt x="223" y="0"/>
                        </a:lnTo>
                        <a:lnTo>
                          <a:pt x="221" y="0"/>
                        </a:lnTo>
                        <a:lnTo>
                          <a:pt x="221" y="0"/>
                        </a:lnTo>
                        <a:lnTo>
                          <a:pt x="219" y="1"/>
                        </a:lnTo>
                        <a:lnTo>
                          <a:pt x="219" y="3"/>
                        </a:lnTo>
                        <a:lnTo>
                          <a:pt x="216" y="12"/>
                        </a:lnTo>
                        <a:lnTo>
                          <a:pt x="216" y="25"/>
                        </a:lnTo>
                        <a:lnTo>
                          <a:pt x="216" y="25"/>
                        </a:lnTo>
                        <a:lnTo>
                          <a:pt x="219" y="32"/>
                        </a:lnTo>
                        <a:lnTo>
                          <a:pt x="223" y="34"/>
                        </a:lnTo>
                        <a:lnTo>
                          <a:pt x="225" y="36"/>
                        </a:lnTo>
                        <a:lnTo>
                          <a:pt x="225" y="36"/>
                        </a:lnTo>
                        <a:lnTo>
                          <a:pt x="230" y="36"/>
                        </a:lnTo>
                        <a:lnTo>
                          <a:pt x="232" y="34"/>
                        </a:lnTo>
                        <a:lnTo>
                          <a:pt x="234" y="32"/>
                        </a:lnTo>
                        <a:lnTo>
                          <a:pt x="234" y="32"/>
                        </a:lnTo>
                        <a:lnTo>
                          <a:pt x="232" y="32"/>
                        </a:lnTo>
                        <a:lnTo>
                          <a:pt x="232" y="30"/>
                        </a:lnTo>
                        <a:lnTo>
                          <a:pt x="232" y="29"/>
                        </a:lnTo>
                        <a:lnTo>
                          <a:pt x="232" y="27"/>
                        </a:lnTo>
                        <a:lnTo>
                          <a:pt x="232" y="27"/>
                        </a:lnTo>
                        <a:lnTo>
                          <a:pt x="238" y="23"/>
                        </a:lnTo>
                        <a:lnTo>
                          <a:pt x="238" y="21"/>
                        </a:lnTo>
                        <a:lnTo>
                          <a:pt x="238" y="19"/>
                        </a:lnTo>
                        <a:lnTo>
                          <a:pt x="238" y="19"/>
                        </a:lnTo>
                        <a:close/>
                        <a:moveTo>
                          <a:pt x="967" y="792"/>
                        </a:moveTo>
                        <a:lnTo>
                          <a:pt x="967" y="792"/>
                        </a:lnTo>
                        <a:lnTo>
                          <a:pt x="958" y="790"/>
                        </a:lnTo>
                        <a:lnTo>
                          <a:pt x="949" y="787"/>
                        </a:lnTo>
                        <a:lnTo>
                          <a:pt x="949" y="787"/>
                        </a:lnTo>
                        <a:lnTo>
                          <a:pt x="945" y="783"/>
                        </a:lnTo>
                        <a:lnTo>
                          <a:pt x="943" y="776"/>
                        </a:lnTo>
                        <a:lnTo>
                          <a:pt x="943" y="776"/>
                        </a:lnTo>
                        <a:lnTo>
                          <a:pt x="942" y="769"/>
                        </a:lnTo>
                        <a:lnTo>
                          <a:pt x="938" y="763"/>
                        </a:lnTo>
                        <a:lnTo>
                          <a:pt x="933" y="760"/>
                        </a:lnTo>
                        <a:lnTo>
                          <a:pt x="929" y="752"/>
                        </a:lnTo>
                        <a:lnTo>
                          <a:pt x="929" y="752"/>
                        </a:lnTo>
                        <a:lnTo>
                          <a:pt x="927" y="747"/>
                        </a:lnTo>
                        <a:lnTo>
                          <a:pt x="925" y="738"/>
                        </a:lnTo>
                        <a:lnTo>
                          <a:pt x="924" y="731"/>
                        </a:lnTo>
                        <a:lnTo>
                          <a:pt x="920" y="725"/>
                        </a:lnTo>
                        <a:lnTo>
                          <a:pt x="920" y="725"/>
                        </a:lnTo>
                        <a:lnTo>
                          <a:pt x="913" y="722"/>
                        </a:lnTo>
                        <a:lnTo>
                          <a:pt x="907" y="722"/>
                        </a:lnTo>
                        <a:lnTo>
                          <a:pt x="904" y="722"/>
                        </a:lnTo>
                        <a:lnTo>
                          <a:pt x="904" y="722"/>
                        </a:lnTo>
                        <a:lnTo>
                          <a:pt x="902" y="723"/>
                        </a:lnTo>
                        <a:lnTo>
                          <a:pt x="902" y="723"/>
                        </a:lnTo>
                        <a:lnTo>
                          <a:pt x="902" y="729"/>
                        </a:lnTo>
                        <a:lnTo>
                          <a:pt x="905" y="732"/>
                        </a:lnTo>
                        <a:lnTo>
                          <a:pt x="911" y="740"/>
                        </a:lnTo>
                        <a:lnTo>
                          <a:pt x="911" y="740"/>
                        </a:lnTo>
                        <a:lnTo>
                          <a:pt x="916" y="747"/>
                        </a:lnTo>
                        <a:lnTo>
                          <a:pt x="920" y="758"/>
                        </a:lnTo>
                        <a:lnTo>
                          <a:pt x="924" y="779"/>
                        </a:lnTo>
                        <a:lnTo>
                          <a:pt x="924" y="779"/>
                        </a:lnTo>
                        <a:lnTo>
                          <a:pt x="924" y="787"/>
                        </a:lnTo>
                        <a:lnTo>
                          <a:pt x="924" y="790"/>
                        </a:lnTo>
                        <a:lnTo>
                          <a:pt x="922" y="794"/>
                        </a:lnTo>
                        <a:lnTo>
                          <a:pt x="922" y="794"/>
                        </a:lnTo>
                        <a:lnTo>
                          <a:pt x="916" y="801"/>
                        </a:lnTo>
                        <a:lnTo>
                          <a:pt x="914" y="805"/>
                        </a:lnTo>
                        <a:lnTo>
                          <a:pt x="914" y="810"/>
                        </a:lnTo>
                        <a:lnTo>
                          <a:pt x="914" y="810"/>
                        </a:lnTo>
                        <a:lnTo>
                          <a:pt x="916" y="816"/>
                        </a:lnTo>
                        <a:lnTo>
                          <a:pt x="918" y="821"/>
                        </a:lnTo>
                        <a:lnTo>
                          <a:pt x="925" y="832"/>
                        </a:lnTo>
                        <a:lnTo>
                          <a:pt x="925" y="832"/>
                        </a:lnTo>
                        <a:lnTo>
                          <a:pt x="931" y="834"/>
                        </a:lnTo>
                        <a:lnTo>
                          <a:pt x="933" y="837"/>
                        </a:lnTo>
                        <a:lnTo>
                          <a:pt x="933" y="837"/>
                        </a:lnTo>
                        <a:lnTo>
                          <a:pt x="931" y="843"/>
                        </a:lnTo>
                        <a:lnTo>
                          <a:pt x="929" y="848"/>
                        </a:lnTo>
                        <a:lnTo>
                          <a:pt x="929" y="848"/>
                        </a:lnTo>
                        <a:lnTo>
                          <a:pt x="931" y="852"/>
                        </a:lnTo>
                        <a:lnTo>
                          <a:pt x="934" y="857"/>
                        </a:lnTo>
                        <a:lnTo>
                          <a:pt x="938" y="859"/>
                        </a:lnTo>
                        <a:lnTo>
                          <a:pt x="943" y="859"/>
                        </a:lnTo>
                        <a:lnTo>
                          <a:pt x="943" y="859"/>
                        </a:lnTo>
                        <a:lnTo>
                          <a:pt x="949" y="855"/>
                        </a:lnTo>
                        <a:lnTo>
                          <a:pt x="952" y="850"/>
                        </a:lnTo>
                        <a:lnTo>
                          <a:pt x="956" y="837"/>
                        </a:lnTo>
                        <a:lnTo>
                          <a:pt x="956" y="837"/>
                        </a:lnTo>
                        <a:lnTo>
                          <a:pt x="962" y="828"/>
                        </a:lnTo>
                        <a:lnTo>
                          <a:pt x="969" y="821"/>
                        </a:lnTo>
                        <a:lnTo>
                          <a:pt x="969" y="821"/>
                        </a:lnTo>
                        <a:lnTo>
                          <a:pt x="978" y="808"/>
                        </a:lnTo>
                        <a:lnTo>
                          <a:pt x="981" y="803"/>
                        </a:lnTo>
                        <a:lnTo>
                          <a:pt x="983" y="799"/>
                        </a:lnTo>
                        <a:lnTo>
                          <a:pt x="981" y="796"/>
                        </a:lnTo>
                        <a:lnTo>
                          <a:pt x="981" y="796"/>
                        </a:lnTo>
                        <a:lnTo>
                          <a:pt x="980" y="792"/>
                        </a:lnTo>
                        <a:lnTo>
                          <a:pt x="976" y="792"/>
                        </a:lnTo>
                        <a:lnTo>
                          <a:pt x="967" y="792"/>
                        </a:lnTo>
                        <a:lnTo>
                          <a:pt x="967" y="792"/>
                        </a:lnTo>
                        <a:close/>
                        <a:moveTo>
                          <a:pt x="893" y="854"/>
                        </a:moveTo>
                        <a:lnTo>
                          <a:pt x="893" y="854"/>
                        </a:lnTo>
                        <a:lnTo>
                          <a:pt x="889" y="854"/>
                        </a:lnTo>
                        <a:lnTo>
                          <a:pt x="889" y="854"/>
                        </a:lnTo>
                        <a:lnTo>
                          <a:pt x="885" y="857"/>
                        </a:lnTo>
                        <a:lnTo>
                          <a:pt x="882" y="861"/>
                        </a:lnTo>
                        <a:lnTo>
                          <a:pt x="878" y="870"/>
                        </a:lnTo>
                        <a:lnTo>
                          <a:pt x="878" y="870"/>
                        </a:lnTo>
                        <a:lnTo>
                          <a:pt x="876" y="883"/>
                        </a:lnTo>
                        <a:lnTo>
                          <a:pt x="875" y="888"/>
                        </a:lnTo>
                        <a:lnTo>
                          <a:pt x="873" y="895"/>
                        </a:lnTo>
                        <a:lnTo>
                          <a:pt x="873" y="895"/>
                        </a:lnTo>
                        <a:lnTo>
                          <a:pt x="867" y="901"/>
                        </a:lnTo>
                        <a:lnTo>
                          <a:pt x="860" y="908"/>
                        </a:lnTo>
                        <a:lnTo>
                          <a:pt x="853" y="912"/>
                        </a:lnTo>
                        <a:lnTo>
                          <a:pt x="846" y="915"/>
                        </a:lnTo>
                        <a:lnTo>
                          <a:pt x="846" y="915"/>
                        </a:lnTo>
                        <a:lnTo>
                          <a:pt x="838" y="917"/>
                        </a:lnTo>
                        <a:lnTo>
                          <a:pt x="835" y="919"/>
                        </a:lnTo>
                        <a:lnTo>
                          <a:pt x="833" y="921"/>
                        </a:lnTo>
                        <a:lnTo>
                          <a:pt x="833" y="921"/>
                        </a:lnTo>
                        <a:lnTo>
                          <a:pt x="829" y="924"/>
                        </a:lnTo>
                        <a:lnTo>
                          <a:pt x="826" y="928"/>
                        </a:lnTo>
                        <a:lnTo>
                          <a:pt x="826" y="928"/>
                        </a:lnTo>
                        <a:lnTo>
                          <a:pt x="826" y="926"/>
                        </a:lnTo>
                        <a:lnTo>
                          <a:pt x="826" y="926"/>
                        </a:lnTo>
                        <a:lnTo>
                          <a:pt x="826" y="930"/>
                        </a:lnTo>
                        <a:lnTo>
                          <a:pt x="824" y="933"/>
                        </a:lnTo>
                        <a:lnTo>
                          <a:pt x="819" y="937"/>
                        </a:lnTo>
                        <a:lnTo>
                          <a:pt x="813" y="939"/>
                        </a:lnTo>
                        <a:lnTo>
                          <a:pt x="808" y="942"/>
                        </a:lnTo>
                        <a:lnTo>
                          <a:pt x="808" y="942"/>
                        </a:lnTo>
                        <a:lnTo>
                          <a:pt x="802" y="950"/>
                        </a:lnTo>
                        <a:lnTo>
                          <a:pt x="800" y="955"/>
                        </a:lnTo>
                        <a:lnTo>
                          <a:pt x="800" y="959"/>
                        </a:lnTo>
                        <a:lnTo>
                          <a:pt x="800" y="959"/>
                        </a:lnTo>
                        <a:lnTo>
                          <a:pt x="804" y="962"/>
                        </a:lnTo>
                        <a:lnTo>
                          <a:pt x="806" y="964"/>
                        </a:lnTo>
                        <a:lnTo>
                          <a:pt x="815" y="964"/>
                        </a:lnTo>
                        <a:lnTo>
                          <a:pt x="815" y="964"/>
                        </a:lnTo>
                        <a:lnTo>
                          <a:pt x="817" y="966"/>
                        </a:lnTo>
                        <a:lnTo>
                          <a:pt x="820" y="968"/>
                        </a:lnTo>
                        <a:lnTo>
                          <a:pt x="824" y="973"/>
                        </a:lnTo>
                        <a:lnTo>
                          <a:pt x="824" y="973"/>
                        </a:lnTo>
                        <a:lnTo>
                          <a:pt x="829" y="977"/>
                        </a:lnTo>
                        <a:lnTo>
                          <a:pt x="838" y="978"/>
                        </a:lnTo>
                        <a:lnTo>
                          <a:pt x="838" y="978"/>
                        </a:lnTo>
                        <a:lnTo>
                          <a:pt x="847" y="977"/>
                        </a:lnTo>
                        <a:lnTo>
                          <a:pt x="855" y="975"/>
                        </a:lnTo>
                        <a:lnTo>
                          <a:pt x="862" y="971"/>
                        </a:lnTo>
                        <a:lnTo>
                          <a:pt x="864" y="968"/>
                        </a:lnTo>
                        <a:lnTo>
                          <a:pt x="864" y="964"/>
                        </a:lnTo>
                        <a:lnTo>
                          <a:pt x="864" y="964"/>
                        </a:lnTo>
                        <a:lnTo>
                          <a:pt x="866" y="948"/>
                        </a:lnTo>
                        <a:lnTo>
                          <a:pt x="866" y="940"/>
                        </a:lnTo>
                        <a:lnTo>
                          <a:pt x="867" y="933"/>
                        </a:lnTo>
                        <a:lnTo>
                          <a:pt x="867" y="933"/>
                        </a:lnTo>
                        <a:lnTo>
                          <a:pt x="875" y="926"/>
                        </a:lnTo>
                        <a:lnTo>
                          <a:pt x="882" y="922"/>
                        </a:lnTo>
                        <a:lnTo>
                          <a:pt x="882" y="922"/>
                        </a:lnTo>
                        <a:lnTo>
                          <a:pt x="889" y="921"/>
                        </a:lnTo>
                        <a:lnTo>
                          <a:pt x="893" y="919"/>
                        </a:lnTo>
                        <a:lnTo>
                          <a:pt x="895" y="915"/>
                        </a:lnTo>
                        <a:lnTo>
                          <a:pt x="895" y="915"/>
                        </a:lnTo>
                        <a:lnTo>
                          <a:pt x="896" y="912"/>
                        </a:lnTo>
                        <a:lnTo>
                          <a:pt x="896" y="908"/>
                        </a:lnTo>
                        <a:lnTo>
                          <a:pt x="895" y="904"/>
                        </a:lnTo>
                        <a:lnTo>
                          <a:pt x="896" y="901"/>
                        </a:lnTo>
                        <a:lnTo>
                          <a:pt x="896" y="901"/>
                        </a:lnTo>
                        <a:lnTo>
                          <a:pt x="898" y="897"/>
                        </a:lnTo>
                        <a:lnTo>
                          <a:pt x="900" y="893"/>
                        </a:lnTo>
                        <a:lnTo>
                          <a:pt x="907" y="888"/>
                        </a:lnTo>
                        <a:lnTo>
                          <a:pt x="907" y="888"/>
                        </a:lnTo>
                        <a:lnTo>
                          <a:pt x="914" y="883"/>
                        </a:lnTo>
                        <a:lnTo>
                          <a:pt x="918" y="879"/>
                        </a:lnTo>
                        <a:lnTo>
                          <a:pt x="920" y="875"/>
                        </a:lnTo>
                        <a:lnTo>
                          <a:pt x="920" y="875"/>
                        </a:lnTo>
                        <a:lnTo>
                          <a:pt x="920" y="872"/>
                        </a:lnTo>
                        <a:lnTo>
                          <a:pt x="918" y="866"/>
                        </a:lnTo>
                        <a:lnTo>
                          <a:pt x="913" y="859"/>
                        </a:lnTo>
                        <a:lnTo>
                          <a:pt x="913" y="859"/>
                        </a:lnTo>
                        <a:lnTo>
                          <a:pt x="905" y="854"/>
                        </a:lnTo>
                        <a:lnTo>
                          <a:pt x="893" y="854"/>
                        </a:lnTo>
                        <a:lnTo>
                          <a:pt x="893" y="854"/>
                        </a:lnTo>
                        <a:close/>
                        <a:moveTo>
                          <a:pt x="147" y="68"/>
                        </a:moveTo>
                        <a:lnTo>
                          <a:pt x="147" y="68"/>
                        </a:lnTo>
                        <a:lnTo>
                          <a:pt x="151" y="67"/>
                        </a:lnTo>
                        <a:lnTo>
                          <a:pt x="152" y="61"/>
                        </a:lnTo>
                        <a:lnTo>
                          <a:pt x="152" y="57"/>
                        </a:lnTo>
                        <a:lnTo>
                          <a:pt x="151" y="54"/>
                        </a:lnTo>
                        <a:lnTo>
                          <a:pt x="151" y="54"/>
                        </a:lnTo>
                        <a:lnTo>
                          <a:pt x="147" y="50"/>
                        </a:lnTo>
                        <a:lnTo>
                          <a:pt x="140" y="48"/>
                        </a:lnTo>
                        <a:lnTo>
                          <a:pt x="129" y="50"/>
                        </a:lnTo>
                        <a:lnTo>
                          <a:pt x="129" y="50"/>
                        </a:lnTo>
                        <a:lnTo>
                          <a:pt x="120" y="48"/>
                        </a:lnTo>
                        <a:lnTo>
                          <a:pt x="114" y="47"/>
                        </a:lnTo>
                        <a:lnTo>
                          <a:pt x="114" y="45"/>
                        </a:lnTo>
                        <a:lnTo>
                          <a:pt x="114" y="43"/>
                        </a:lnTo>
                        <a:lnTo>
                          <a:pt x="114" y="43"/>
                        </a:lnTo>
                        <a:lnTo>
                          <a:pt x="116" y="39"/>
                        </a:lnTo>
                        <a:lnTo>
                          <a:pt x="123" y="38"/>
                        </a:lnTo>
                        <a:lnTo>
                          <a:pt x="134" y="36"/>
                        </a:lnTo>
                        <a:lnTo>
                          <a:pt x="134" y="36"/>
                        </a:lnTo>
                        <a:lnTo>
                          <a:pt x="143" y="36"/>
                        </a:lnTo>
                        <a:lnTo>
                          <a:pt x="151" y="36"/>
                        </a:lnTo>
                        <a:lnTo>
                          <a:pt x="151" y="36"/>
                        </a:lnTo>
                        <a:lnTo>
                          <a:pt x="160" y="36"/>
                        </a:lnTo>
                        <a:lnTo>
                          <a:pt x="167" y="34"/>
                        </a:lnTo>
                        <a:lnTo>
                          <a:pt x="174" y="29"/>
                        </a:lnTo>
                        <a:lnTo>
                          <a:pt x="176" y="27"/>
                        </a:lnTo>
                        <a:lnTo>
                          <a:pt x="178" y="21"/>
                        </a:lnTo>
                        <a:lnTo>
                          <a:pt x="178" y="21"/>
                        </a:lnTo>
                        <a:lnTo>
                          <a:pt x="176" y="18"/>
                        </a:lnTo>
                        <a:lnTo>
                          <a:pt x="174" y="16"/>
                        </a:lnTo>
                        <a:lnTo>
                          <a:pt x="174" y="16"/>
                        </a:lnTo>
                        <a:lnTo>
                          <a:pt x="171" y="18"/>
                        </a:lnTo>
                        <a:lnTo>
                          <a:pt x="165" y="19"/>
                        </a:lnTo>
                        <a:lnTo>
                          <a:pt x="165" y="19"/>
                        </a:lnTo>
                        <a:lnTo>
                          <a:pt x="160" y="23"/>
                        </a:lnTo>
                        <a:lnTo>
                          <a:pt x="154" y="25"/>
                        </a:lnTo>
                        <a:lnTo>
                          <a:pt x="154" y="25"/>
                        </a:lnTo>
                        <a:lnTo>
                          <a:pt x="143" y="25"/>
                        </a:lnTo>
                        <a:lnTo>
                          <a:pt x="134" y="23"/>
                        </a:lnTo>
                        <a:lnTo>
                          <a:pt x="134" y="23"/>
                        </a:lnTo>
                        <a:lnTo>
                          <a:pt x="123" y="23"/>
                        </a:lnTo>
                        <a:lnTo>
                          <a:pt x="123" y="23"/>
                        </a:lnTo>
                        <a:lnTo>
                          <a:pt x="120" y="19"/>
                        </a:lnTo>
                        <a:lnTo>
                          <a:pt x="116" y="18"/>
                        </a:lnTo>
                        <a:lnTo>
                          <a:pt x="114" y="18"/>
                        </a:lnTo>
                        <a:lnTo>
                          <a:pt x="114" y="18"/>
                        </a:lnTo>
                        <a:lnTo>
                          <a:pt x="109" y="19"/>
                        </a:lnTo>
                        <a:lnTo>
                          <a:pt x="104" y="21"/>
                        </a:lnTo>
                        <a:lnTo>
                          <a:pt x="100" y="27"/>
                        </a:lnTo>
                        <a:lnTo>
                          <a:pt x="98" y="32"/>
                        </a:lnTo>
                        <a:lnTo>
                          <a:pt x="98" y="32"/>
                        </a:lnTo>
                        <a:lnTo>
                          <a:pt x="98" y="38"/>
                        </a:lnTo>
                        <a:lnTo>
                          <a:pt x="100" y="41"/>
                        </a:lnTo>
                        <a:lnTo>
                          <a:pt x="100" y="47"/>
                        </a:lnTo>
                        <a:lnTo>
                          <a:pt x="98" y="52"/>
                        </a:lnTo>
                        <a:lnTo>
                          <a:pt x="98" y="52"/>
                        </a:lnTo>
                        <a:lnTo>
                          <a:pt x="95" y="57"/>
                        </a:lnTo>
                        <a:lnTo>
                          <a:pt x="93" y="65"/>
                        </a:lnTo>
                        <a:lnTo>
                          <a:pt x="93" y="65"/>
                        </a:lnTo>
                        <a:lnTo>
                          <a:pt x="95" y="72"/>
                        </a:lnTo>
                        <a:lnTo>
                          <a:pt x="95" y="77"/>
                        </a:lnTo>
                        <a:lnTo>
                          <a:pt x="95" y="77"/>
                        </a:lnTo>
                        <a:lnTo>
                          <a:pt x="91" y="88"/>
                        </a:lnTo>
                        <a:lnTo>
                          <a:pt x="89" y="92"/>
                        </a:lnTo>
                        <a:lnTo>
                          <a:pt x="91" y="97"/>
                        </a:lnTo>
                        <a:lnTo>
                          <a:pt x="91" y="97"/>
                        </a:lnTo>
                        <a:lnTo>
                          <a:pt x="91" y="103"/>
                        </a:lnTo>
                        <a:lnTo>
                          <a:pt x="91" y="108"/>
                        </a:lnTo>
                        <a:lnTo>
                          <a:pt x="91" y="108"/>
                        </a:lnTo>
                        <a:lnTo>
                          <a:pt x="91" y="123"/>
                        </a:lnTo>
                        <a:lnTo>
                          <a:pt x="93" y="132"/>
                        </a:lnTo>
                        <a:lnTo>
                          <a:pt x="95" y="139"/>
                        </a:lnTo>
                        <a:lnTo>
                          <a:pt x="95" y="139"/>
                        </a:lnTo>
                        <a:lnTo>
                          <a:pt x="98" y="141"/>
                        </a:lnTo>
                        <a:lnTo>
                          <a:pt x="102" y="141"/>
                        </a:lnTo>
                        <a:lnTo>
                          <a:pt x="105" y="141"/>
                        </a:lnTo>
                        <a:lnTo>
                          <a:pt x="107" y="137"/>
                        </a:lnTo>
                        <a:lnTo>
                          <a:pt x="114" y="130"/>
                        </a:lnTo>
                        <a:lnTo>
                          <a:pt x="116" y="123"/>
                        </a:lnTo>
                        <a:lnTo>
                          <a:pt x="116" y="123"/>
                        </a:lnTo>
                        <a:lnTo>
                          <a:pt x="114" y="115"/>
                        </a:lnTo>
                        <a:lnTo>
                          <a:pt x="114" y="110"/>
                        </a:lnTo>
                        <a:lnTo>
                          <a:pt x="114" y="106"/>
                        </a:lnTo>
                        <a:lnTo>
                          <a:pt x="114" y="106"/>
                        </a:lnTo>
                        <a:lnTo>
                          <a:pt x="116" y="103"/>
                        </a:lnTo>
                        <a:lnTo>
                          <a:pt x="118" y="101"/>
                        </a:lnTo>
                        <a:lnTo>
                          <a:pt x="122" y="101"/>
                        </a:lnTo>
                        <a:lnTo>
                          <a:pt x="123" y="103"/>
                        </a:lnTo>
                        <a:lnTo>
                          <a:pt x="123" y="103"/>
                        </a:lnTo>
                        <a:lnTo>
                          <a:pt x="125" y="106"/>
                        </a:lnTo>
                        <a:lnTo>
                          <a:pt x="127" y="110"/>
                        </a:lnTo>
                        <a:lnTo>
                          <a:pt x="129" y="115"/>
                        </a:lnTo>
                        <a:lnTo>
                          <a:pt x="131" y="119"/>
                        </a:lnTo>
                        <a:lnTo>
                          <a:pt x="131" y="119"/>
                        </a:lnTo>
                        <a:lnTo>
                          <a:pt x="133" y="123"/>
                        </a:lnTo>
                        <a:lnTo>
                          <a:pt x="134" y="123"/>
                        </a:lnTo>
                        <a:lnTo>
                          <a:pt x="136" y="124"/>
                        </a:lnTo>
                        <a:lnTo>
                          <a:pt x="136" y="124"/>
                        </a:lnTo>
                        <a:lnTo>
                          <a:pt x="138" y="123"/>
                        </a:lnTo>
                        <a:lnTo>
                          <a:pt x="138" y="119"/>
                        </a:lnTo>
                        <a:lnTo>
                          <a:pt x="138" y="119"/>
                        </a:lnTo>
                        <a:lnTo>
                          <a:pt x="145" y="115"/>
                        </a:lnTo>
                        <a:lnTo>
                          <a:pt x="147" y="114"/>
                        </a:lnTo>
                        <a:lnTo>
                          <a:pt x="149" y="112"/>
                        </a:lnTo>
                        <a:lnTo>
                          <a:pt x="149" y="112"/>
                        </a:lnTo>
                        <a:lnTo>
                          <a:pt x="149" y="108"/>
                        </a:lnTo>
                        <a:lnTo>
                          <a:pt x="147" y="105"/>
                        </a:lnTo>
                        <a:lnTo>
                          <a:pt x="142" y="99"/>
                        </a:lnTo>
                        <a:lnTo>
                          <a:pt x="142" y="99"/>
                        </a:lnTo>
                        <a:lnTo>
                          <a:pt x="134" y="94"/>
                        </a:lnTo>
                        <a:lnTo>
                          <a:pt x="131" y="92"/>
                        </a:lnTo>
                        <a:lnTo>
                          <a:pt x="129" y="88"/>
                        </a:lnTo>
                        <a:lnTo>
                          <a:pt x="129" y="88"/>
                        </a:lnTo>
                        <a:lnTo>
                          <a:pt x="127" y="85"/>
                        </a:lnTo>
                        <a:lnTo>
                          <a:pt x="127" y="81"/>
                        </a:lnTo>
                        <a:lnTo>
                          <a:pt x="129" y="76"/>
                        </a:lnTo>
                        <a:lnTo>
                          <a:pt x="131" y="72"/>
                        </a:lnTo>
                        <a:lnTo>
                          <a:pt x="131" y="72"/>
                        </a:lnTo>
                        <a:lnTo>
                          <a:pt x="134" y="70"/>
                        </a:lnTo>
                        <a:lnTo>
                          <a:pt x="140" y="70"/>
                        </a:lnTo>
                        <a:lnTo>
                          <a:pt x="143" y="70"/>
                        </a:lnTo>
                        <a:lnTo>
                          <a:pt x="147" y="68"/>
                        </a:lnTo>
                        <a:lnTo>
                          <a:pt x="147" y="68"/>
                        </a:lnTo>
                        <a:close/>
                        <a:moveTo>
                          <a:pt x="156" y="242"/>
                        </a:moveTo>
                        <a:lnTo>
                          <a:pt x="156" y="242"/>
                        </a:lnTo>
                        <a:lnTo>
                          <a:pt x="161" y="240"/>
                        </a:lnTo>
                        <a:lnTo>
                          <a:pt x="165" y="238"/>
                        </a:lnTo>
                        <a:lnTo>
                          <a:pt x="174" y="233"/>
                        </a:lnTo>
                        <a:lnTo>
                          <a:pt x="174" y="233"/>
                        </a:lnTo>
                        <a:lnTo>
                          <a:pt x="180" y="229"/>
                        </a:lnTo>
                        <a:lnTo>
                          <a:pt x="183" y="226"/>
                        </a:lnTo>
                        <a:lnTo>
                          <a:pt x="190" y="219"/>
                        </a:lnTo>
                        <a:lnTo>
                          <a:pt x="190" y="219"/>
                        </a:lnTo>
                        <a:lnTo>
                          <a:pt x="200" y="215"/>
                        </a:lnTo>
                        <a:lnTo>
                          <a:pt x="205" y="211"/>
                        </a:lnTo>
                        <a:lnTo>
                          <a:pt x="209" y="208"/>
                        </a:lnTo>
                        <a:lnTo>
                          <a:pt x="209" y="208"/>
                        </a:lnTo>
                        <a:lnTo>
                          <a:pt x="209" y="206"/>
                        </a:lnTo>
                        <a:lnTo>
                          <a:pt x="207" y="204"/>
                        </a:lnTo>
                        <a:lnTo>
                          <a:pt x="207" y="204"/>
                        </a:lnTo>
                        <a:lnTo>
                          <a:pt x="201" y="204"/>
                        </a:lnTo>
                        <a:lnTo>
                          <a:pt x="198" y="206"/>
                        </a:lnTo>
                        <a:lnTo>
                          <a:pt x="198" y="206"/>
                        </a:lnTo>
                        <a:lnTo>
                          <a:pt x="194" y="208"/>
                        </a:lnTo>
                        <a:lnTo>
                          <a:pt x="190" y="209"/>
                        </a:lnTo>
                        <a:lnTo>
                          <a:pt x="190" y="209"/>
                        </a:lnTo>
                        <a:lnTo>
                          <a:pt x="185" y="209"/>
                        </a:lnTo>
                        <a:lnTo>
                          <a:pt x="185" y="209"/>
                        </a:lnTo>
                        <a:lnTo>
                          <a:pt x="181" y="209"/>
                        </a:lnTo>
                        <a:lnTo>
                          <a:pt x="180" y="211"/>
                        </a:lnTo>
                        <a:lnTo>
                          <a:pt x="180" y="213"/>
                        </a:lnTo>
                        <a:lnTo>
                          <a:pt x="178" y="215"/>
                        </a:lnTo>
                        <a:lnTo>
                          <a:pt x="178" y="215"/>
                        </a:lnTo>
                        <a:lnTo>
                          <a:pt x="174" y="217"/>
                        </a:lnTo>
                        <a:lnTo>
                          <a:pt x="171" y="217"/>
                        </a:lnTo>
                        <a:lnTo>
                          <a:pt x="171" y="217"/>
                        </a:lnTo>
                        <a:lnTo>
                          <a:pt x="167" y="219"/>
                        </a:lnTo>
                        <a:lnTo>
                          <a:pt x="165" y="220"/>
                        </a:lnTo>
                        <a:lnTo>
                          <a:pt x="165" y="220"/>
                        </a:lnTo>
                        <a:lnTo>
                          <a:pt x="154" y="231"/>
                        </a:lnTo>
                        <a:lnTo>
                          <a:pt x="154" y="231"/>
                        </a:lnTo>
                        <a:lnTo>
                          <a:pt x="151" y="235"/>
                        </a:lnTo>
                        <a:lnTo>
                          <a:pt x="149" y="238"/>
                        </a:lnTo>
                        <a:lnTo>
                          <a:pt x="151" y="240"/>
                        </a:lnTo>
                        <a:lnTo>
                          <a:pt x="156" y="242"/>
                        </a:lnTo>
                        <a:lnTo>
                          <a:pt x="156" y="24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2" name="Freeform 9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6FFDC443-7C1E-4891-DF02-2B8B64087B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774825" y="1412876"/>
                    <a:ext cx="3741738" cy="2843213"/>
                  </a:xfrm>
                  <a:custGeom>
                    <a:avLst/>
                    <a:gdLst>
                      <a:gd name="T0" fmla="*/ 1408 w 2357"/>
                      <a:gd name="T1" fmla="*/ 487 h 1791"/>
                      <a:gd name="T2" fmla="*/ 1207 w 2357"/>
                      <a:gd name="T3" fmla="*/ 268 h 1791"/>
                      <a:gd name="T4" fmla="*/ 1005 w 2357"/>
                      <a:gd name="T5" fmla="*/ 246 h 1791"/>
                      <a:gd name="T6" fmla="*/ 1095 w 2357"/>
                      <a:gd name="T7" fmla="*/ 469 h 1791"/>
                      <a:gd name="T8" fmla="*/ 1050 w 2357"/>
                      <a:gd name="T9" fmla="*/ 391 h 1791"/>
                      <a:gd name="T10" fmla="*/ 786 w 2357"/>
                      <a:gd name="T11" fmla="*/ 313 h 1791"/>
                      <a:gd name="T12" fmla="*/ 773 w 2357"/>
                      <a:gd name="T13" fmla="*/ 223 h 1791"/>
                      <a:gd name="T14" fmla="*/ 829 w 2357"/>
                      <a:gd name="T15" fmla="*/ 273 h 1791"/>
                      <a:gd name="T16" fmla="*/ 891 w 2357"/>
                      <a:gd name="T17" fmla="*/ 255 h 1791"/>
                      <a:gd name="T18" fmla="*/ 923 w 2357"/>
                      <a:gd name="T19" fmla="*/ 353 h 1791"/>
                      <a:gd name="T20" fmla="*/ 755 w 2357"/>
                      <a:gd name="T21" fmla="*/ 364 h 1791"/>
                      <a:gd name="T22" fmla="*/ 901 w 2357"/>
                      <a:gd name="T23" fmla="*/ 447 h 1791"/>
                      <a:gd name="T24" fmla="*/ 865 w 2357"/>
                      <a:gd name="T25" fmla="*/ 221 h 1791"/>
                      <a:gd name="T26" fmla="*/ 1531 w 2357"/>
                      <a:gd name="T27" fmla="*/ 483 h 1791"/>
                      <a:gd name="T28" fmla="*/ 1249 w 2357"/>
                      <a:gd name="T29" fmla="*/ 380 h 1791"/>
                      <a:gd name="T30" fmla="*/ 1435 w 2357"/>
                      <a:gd name="T31" fmla="*/ 539 h 1791"/>
                      <a:gd name="T32" fmla="*/ 1560 w 2357"/>
                      <a:gd name="T33" fmla="*/ 592 h 1791"/>
                      <a:gd name="T34" fmla="*/ 1146 w 2357"/>
                      <a:gd name="T35" fmla="*/ 166 h 1791"/>
                      <a:gd name="T36" fmla="*/ 1215 w 2357"/>
                      <a:gd name="T37" fmla="*/ 208 h 1791"/>
                      <a:gd name="T38" fmla="*/ 1392 w 2357"/>
                      <a:gd name="T39" fmla="*/ 192 h 1791"/>
                      <a:gd name="T40" fmla="*/ 1604 w 2357"/>
                      <a:gd name="T41" fmla="*/ 67 h 1791"/>
                      <a:gd name="T42" fmla="*/ 1381 w 2357"/>
                      <a:gd name="T43" fmla="*/ 38 h 1791"/>
                      <a:gd name="T44" fmla="*/ 1229 w 2357"/>
                      <a:gd name="T45" fmla="*/ 71 h 1791"/>
                      <a:gd name="T46" fmla="*/ 1274 w 2357"/>
                      <a:gd name="T47" fmla="*/ 98 h 1791"/>
                      <a:gd name="T48" fmla="*/ 1229 w 2357"/>
                      <a:gd name="T49" fmla="*/ 128 h 1791"/>
                      <a:gd name="T50" fmla="*/ 1307 w 2357"/>
                      <a:gd name="T51" fmla="*/ 603 h 1791"/>
                      <a:gd name="T52" fmla="*/ 1694 w 2357"/>
                      <a:gd name="T53" fmla="*/ 910 h 1791"/>
                      <a:gd name="T54" fmla="*/ 1419 w 2357"/>
                      <a:gd name="T55" fmla="*/ 1596 h 1791"/>
                      <a:gd name="T56" fmla="*/ 1394 w 2357"/>
                      <a:gd name="T57" fmla="*/ 1552 h 1791"/>
                      <a:gd name="T58" fmla="*/ 2246 w 2357"/>
                      <a:gd name="T59" fmla="*/ 333 h 1791"/>
                      <a:gd name="T60" fmla="*/ 2252 w 2357"/>
                      <a:gd name="T61" fmla="*/ 195 h 1791"/>
                      <a:gd name="T62" fmla="*/ 2232 w 2357"/>
                      <a:gd name="T63" fmla="*/ 89 h 1791"/>
                      <a:gd name="T64" fmla="*/ 2215 w 2357"/>
                      <a:gd name="T65" fmla="*/ 36 h 1791"/>
                      <a:gd name="T66" fmla="*/ 1949 w 2357"/>
                      <a:gd name="T67" fmla="*/ 25 h 1791"/>
                      <a:gd name="T68" fmla="*/ 1776 w 2357"/>
                      <a:gd name="T69" fmla="*/ 81 h 1791"/>
                      <a:gd name="T70" fmla="*/ 1528 w 2357"/>
                      <a:gd name="T71" fmla="*/ 125 h 1791"/>
                      <a:gd name="T72" fmla="*/ 1484 w 2357"/>
                      <a:gd name="T73" fmla="*/ 246 h 1791"/>
                      <a:gd name="T74" fmla="*/ 1718 w 2357"/>
                      <a:gd name="T75" fmla="*/ 431 h 1791"/>
                      <a:gd name="T76" fmla="*/ 1758 w 2357"/>
                      <a:gd name="T77" fmla="*/ 577 h 1791"/>
                      <a:gd name="T78" fmla="*/ 1924 w 2357"/>
                      <a:gd name="T79" fmla="*/ 610 h 1791"/>
                      <a:gd name="T80" fmla="*/ 1272 w 2357"/>
                      <a:gd name="T81" fmla="*/ 1717 h 1791"/>
                      <a:gd name="T82" fmla="*/ 1106 w 2357"/>
                      <a:gd name="T83" fmla="*/ 1598 h 1791"/>
                      <a:gd name="T84" fmla="*/ 1330 w 2357"/>
                      <a:gd name="T85" fmla="*/ 1451 h 1791"/>
                      <a:gd name="T86" fmla="*/ 1511 w 2357"/>
                      <a:gd name="T87" fmla="*/ 1073 h 1791"/>
                      <a:gd name="T88" fmla="*/ 1569 w 2357"/>
                      <a:gd name="T89" fmla="*/ 966 h 1791"/>
                      <a:gd name="T90" fmla="*/ 1642 w 2357"/>
                      <a:gd name="T91" fmla="*/ 869 h 1791"/>
                      <a:gd name="T92" fmla="*/ 1423 w 2357"/>
                      <a:gd name="T93" fmla="*/ 626 h 1791"/>
                      <a:gd name="T94" fmla="*/ 1316 w 2357"/>
                      <a:gd name="T95" fmla="*/ 887 h 1791"/>
                      <a:gd name="T96" fmla="*/ 1182 w 2357"/>
                      <a:gd name="T97" fmla="*/ 565 h 1791"/>
                      <a:gd name="T98" fmla="*/ 1267 w 2357"/>
                      <a:gd name="T99" fmla="*/ 465 h 1791"/>
                      <a:gd name="T100" fmla="*/ 1164 w 2357"/>
                      <a:gd name="T101" fmla="*/ 414 h 1791"/>
                      <a:gd name="T102" fmla="*/ 1097 w 2357"/>
                      <a:gd name="T103" fmla="*/ 385 h 1791"/>
                      <a:gd name="T104" fmla="*/ 1010 w 2357"/>
                      <a:gd name="T105" fmla="*/ 496 h 1791"/>
                      <a:gd name="T106" fmla="*/ 811 w 2357"/>
                      <a:gd name="T107" fmla="*/ 476 h 1791"/>
                      <a:gd name="T108" fmla="*/ 552 w 2357"/>
                      <a:gd name="T109" fmla="*/ 458 h 1791"/>
                      <a:gd name="T110" fmla="*/ 65 w 2357"/>
                      <a:gd name="T111" fmla="*/ 445 h 1791"/>
                      <a:gd name="T112" fmla="*/ 67 w 2357"/>
                      <a:gd name="T113" fmla="*/ 572 h 1791"/>
                      <a:gd name="T114" fmla="*/ 87 w 2357"/>
                      <a:gd name="T115" fmla="*/ 720 h 1791"/>
                      <a:gd name="T116" fmla="*/ 217 w 2357"/>
                      <a:gd name="T117" fmla="*/ 697 h 1791"/>
                      <a:gd name="T118" fmla="*/ 469 w 2357"/>
                      <a:gd name="T119" fmla="*/ 733 h 1791"/>
                      <a:gd name="T120" fmla="*/ 650 w 2357"/>
                      <a:gd name="T121" fmla="*/ 977 h 1791"/>
                      <a:gd name="T122" fmla="*/ 880 w 2357"/>
                      <a:gd name="T123" fmla="*/ 1489 h 1791"/>
                      <a:gd name="T124" fmla="*/ 1122 w 2357"/>
                      <a:gd name="T125" fmla="*/ 1647 h 1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357" h="1791">
                        <a:moveTo>
                          <a:pt x="1086" y="284"/>
                        </a:moveTo>
                        <a:lnTo>
                          <a:pt x="1086" y="284"/>
                        </a:lnTo>
                        <a:lnTo>
                          <a:pt x="1086" y="279"/>
                        </a:lnTo>
                        <a:lnTo>
                          <a:pt x="1088" y="275"/>
                        </a:lnTo>
                        <a:lnTo>
                          <a:pt x="1093" y="268"/>
                        </a:lnTo>
                        <a:lnTo>
                          <a:pt x="1093" y="268"/>
                        </a:lnTo>
                        <a:lnTo>
                          <a:pt x="1102" y="261"/>
                        </a:lnTo>
                        <a:lnTo>
                          <a:pt x="1102" y="261"/>
                        </a:lnTo>
                        <a:lnTo>
                          <a:pt x="1111" y="259"/>
                        </a:lnTo>
                        <a:lnTo>
                          <a:pt x="1111" y="259"/>
                        </a:lnTo>
                        <a:lnTo>
                          <a:pt x="1115" y="261"/>
                        </a:lnTo>
                        <a:lnTo>
                          <a:pt x="1119" y="262"/>
                        </a:lnTo>
                        <a:lnTo>
                          <a:pt x="1124" y="268"/>
                        </a:lnTo>
                        <a:lnTo>
                          <a:pt x="1128" y="275"/>
                        </a:lnTo>
                        <a:lnTo>
                          <a:pt x="1128" y="282"/>
                        </a:lnTo>
                        <a:lnTo>
                          <a:pt x="1128" y="282"/>
                        </a:lnTo>
                        <a:lnTo>
                          <a:pt x="1126" y="290"/>
                        </a:lnTo>
                        <a:lnTo>
                          <a:pt x="1122" y="291"/>
                        </a:lnTo>
                        <a:lnTo>
                          <a:pt x="1117" y="293"/>
                        </a:lnTo>
                        <a:lnTo>
                          <a:pt x="1110" y="293"/>
                        </a:lnTo>
                        <a:lnTo>
                          <a:pt x="1110" y="293"/>
                        </a:lnTo>
                        <a:lnTo>
                          <a:pt x="1097" y="291"/>
                        </a:lnTo>
                        <a:lnTo>
                          <a:pt x="1090" y="290"/>
                        </a:lnTo>
                        <a:lnTo>
                          <a:pt x="1088" y="286"/>
                        </a:lnTo>
                        <a:lnTo>
                          <a:pt x="1086" y="284"/>
                        </a:lnTo>
                        <a:lnTo>
                          <a:pt x="1086" y="284"/>
                        </a:lnTo>
                        <a:close/>
                        <a:moveTo>
                          <a:pt x="1122" y="214"/>
                        </a:moveTo>
                        <a:lnTo>
                          <a:pt x="1122" y="214"/>
                        </a:lnTo>
                        <a:lnTo>
                          <a:pt x="1131" y="214"/>
                        </a:lnTo>
                        <a:lnTo>
                          <a:pt x="1137" y="210"/>
                        </a:lnTo>
                        <a:lnTo>
                          <a:pt x="1140" y="208"/>
                        </a:lnTo>
                        <a:lnTo>
                          <a:pt x="1142" y="204"/>
                        </a:lnTo>
                        <a:lnTo>
                          <a:pt x="1140" y="201"/>
                        </a:lnTo>
                        <a:lnTo>
                          <a:pt x="1137" y="197"/>
                        </a:lnTo>
                        <a:lnTo>
                          <a:pt x="1131" y="197"/>
                        </a:lnTo>
                        <a:lnTo>
                          <a:pt x="1122" y="197"/>
                        </a:lnTo>
                        <a:lnTo>
                          <a:pt x="1122" y="197"/>
                        </a:lnTo>
                        <a:lnTo>
                          <a:pt x="1115" y="201"/>
                        </a:lnTo>
                        <a:lnTo>
                          <a:pt x="1106" y="204"/>
                        </a:lnTo>
                        <a:lnTo>
                          <a:pt x="1100" y="204"/>
                        </a:lnTo>
                        <a:lnTo>
                          <a:pt x="1100" y="204"/>
                        </a:lnTo>
                        <a:lnTo>
                          <a:pt x="1099" y="203"/>
                        </a:lnTo>
                        <a:lnTo>
                          <a:pt x="1095" y="203"/>
                        </a:lnTo>
                        <a:lnTo>
                          <a:pt x="1091" y="208"/>
                        </a:lnTo>
                        <a:lnTo>
                          <a:pt x="1091" y="208"/>
                        </a:lnTo>
                        <a:lnTo>
                          <a:pt x="1095" y="208"/>
                        </a:lnTo>
                        <a:lnTo>
                          <a:pt x="1097" y="208"/>
                        </a:lnTo>
                        <a:lnTo>
                          <a:pt x="1099" y="206"/>
                        </a:lnTo>
                        <a:lnTo>
                          <a:pt x="1100" y="206"/>
                        </a:lnTo>
                        <a:lnTo>
                          <a:pt x="1100" y="206"/>
                        </a:lnTo>
                        <a:lnTo>
                          <a:pt x="1111" y="210"/>
                        </a:lnTo>
                        <a:lnTo>
                          <a:pt x="1117" y="212"/>
                        </a:lnTo>
                        <a:lnTo>
                          <a:pt x="1122" y="214"/>
                        </a:lnTo>
                        <a:lnTo>
                          <a:pt x="1122" y="214"/>
                        </a:lnTo>
                        <a:close/>
                        <a:moveTo>
                          <a:pt x="1403" y="481"/>
                        </a:moveTo>
                        <a:lnTo>
                          <a:pt x="1403" y="481"/>
                        </a:lnTo>
                        <a:lnTo>
                          <a:pt x="1401" y="481"/>
                        </a:lnTo>
                        <a:lnTo>
                          <a:pt x="1401" y="481"/>
                        </a:lnTo>
                        <a:lnTo>
                          <a:pt x="1397" y="483"/>
                        </a:lnTo>
                        <a:lnTo>
                          <a:pt x="1394" y="485"/>
                        </a:lnTo>
                        <a:lnTo>
                          <a:pt x="1392" y="487"/>
                        </a:lnTo>
                        <a:lnTo>
                          <a:pt x="1392" y="490"/>
                        </a:lnTo>
                        <a:lnTo>
                          <a:pt x="1392" y="499"/>
                        </a:lnTo>
                        <a:lnTo>
                          <a:pt x="1396" y="501"/>
                        </a:lnTo>
                        <a:lnTo>
                          <a:pt x="1397" y="505"/>
                        </a:lnTo>
                        <a:lnTo>
                          <a:pt x="1397" y="505"/>
                        </a:lnTo>
                        <a:lnTo>
                          <a:pt x="1403" y="505"/>
                        </a:lnTo>
                        <a:lnTo>
                          <a:pt x="1406" y="503"/>
                        </a:lnTo>
                        <a:lnTo>
                          <a:pt x="1408" y="499"/>
                        </a:lnTo>
                        <a:lnTo>
                          <a:pt x="1410" y="496"/>
                        </a:lnTo>
                        <a:lnTo>
                          <a:pt x="1410" y="490"/>
                        </a:lnTo>
                        <a:lnTo>
                          <a:pt x="1408" y="487"/>
                        </a:lnTo>
                        <a:lnTo>
                          <a:pt x="1406" y="483"/>
                        </a:lnTo>
                        <a:lnTo>
                          <a:pt x="1403" y="481"/>
                        </a:lnTo>
                        <a:lnTo>
                          <a:pt x="1403" y="481"/>
                        </a:lnTo>
                        <a:close/>
                        <a:moveTo>
                          <a:pt x="1153" y="268"/>
                        </a:moveTo>
                        <a:lnTo>
                          <a:pt x="1153" y="268"/>
                        </a:lnTo>
                        <a:lnTo>
                          <a:pt x="1155" y="275"/>
                        </a:lnTo>
                        <a:lnTo>
                          <a:pt x="1157" y="282"/>
                        </a:lnTo>
                        <a:lnTo>
                          <a:pt x="1160" y="286"/>
                        </a:lnTo>
                        <a:lnTo>
                          <a:pt x="1166" y="290"/>
                        </a:lnTo>
                        <a:lnTo>
                          <a:pt x="1166" y="290"/>
                        </a:lnTo>
                        <a:lnTo>
                          <a:pt x="1173" y="291"/>
                        </a:lnTo>
                        <a:lnTo>
                          <a:pt x="1182" y="291"/>
                        </a:lnTo>
                        <a:lnTo>
                          <a:pt x="1182" y="291"/>
                        </a:lnTo>
                        <a:lnTo>
                          <a:pt x="1187" y="290"/>
                        </a:lnTo>
                        <a:lnTo>
                          <a:pt x="1191" y="290"/>
                        </a:lnTo>
                        <a:lnTo>
                          <a:pt x="1191" y="290"/>
                        </a:lnTo>
                        <a:lnTo>
                          <a:pt x="1196" y="293"/>
                        </a:lnTo>
                        <a:lnTo>
                          <a:pt x="1200" y="295"/>
                        </a:lnTo>
                        <a:lnTo>
                          <a:pt x="1200" y="295"/>
                        </a:lnTo>
                        <a:lnTo>
                          <a:pt x="1204" y="295"/>
                        </a:lnTo>
                        <a:lnTo>
                          <a:pt x="1205" y="295"/>
                        </a:lnTo>
                        <a:lnTo>
                          <a:pt x="1213" y="290"/>
                        </a:lnTo>
                        <a:lnTo>
                          <a:pt x="1224" y="280"/>
                        </a:lnTo>
                        <a:lnTo>
                          <a:pt x="1224" y="280"/>
                        </a:lnTo>
                        <a:lnTo>
                          <a:pt x="1229" y="277"/>
                        </a:lnTo>
                        <a:lnTo>
                          <a:pt x="1236" y="277"/>
                        </a:lnTo>
                        <a:lnTo>
                          <a:pt x="1242" y="279"/>
                        </a:lnTo>
                        <a:lnTo>
                          <a:pt x="1247" y="282"/>
                        </a:lnTo>
                        <a:lnTo>
                          <a:pt x="1247" y="282"/>
                        </a:lnTo>
                        <a:lnTo>
                          <a:pt x="1254" y="288"/>
                        </a:lnTo>
                        <a:lnTo>
                          <a:pt x="1260" y="291"/>
                        </a:lnTo>
                        <a:lnTo>
                          <a:pt x="1265" y="291"/>
                        </a:lnTo>
                        <a:lnTo>
                          <a:pt x="1274" y="290"/>
                        </a:lnTo>
                        <a:lnTo>
                          <a:pt x="1274" y="290"/>
                        </a:lnTo>
                        <a:lnTo>
                          <a:pt x="1280" y="286"/>
                        </a:lnTo>
                        <a:lnTo>
                          <a:pt x="1283" y="284"/>
                        </a:lnTo>
                        <a:lnTo>
                          <a:pt x="1287" y="284"/>
                        </a:lnTo>
                        <a:lnTo>
                          <a:pt x="1287" y="284"/>
                        </a:lnTo>
                        <a:lnTo>
                          <a:pt x="1292" y="288"/>
                        </a:lnTo>
                        <a:lnTo>
                          <a:pt x="1298" y="291"/>
                        </a:lnTo>
                        <a:lnTo>
                          <a:pt x="1298" y="291"/>
                        </a:lnTo>
                        <a:lnTo>
                          <a:pt x="1307" y="293"/>
                        </a:lnTo>
                        <a:lnTo>
                          <a:pt x="1320" y="291"/>
                        </a:lnTo>
                        <a:lnTo>
                          <a:pt x="1330" y="288"/>
                        </a:lnTo>
                        <a:lnTo>
                          <a:pt x="1334" y="286"/>
                        </a:lnTo>
                        <a:lnTo>
                          <a:pt x="1336" y="282"/>
                        </a:lnTo>
                        <a:lnTo>
                          <a:pt x="1336" y="282"/>
                        </a:lnTo>
                        <a:lnTo>
                          <a:pt x="1338" y="273"/>
                        </a:lnTo>
                        <a:lnTo>
                          <a:pt x="1336" y="268"/>
                        </a:lnTo>
                        <a:lnTo>
                          <a:pt x="1330" y="262"/>
                        </a:lnTo>
                        <a:lnTo>
                          <a:pt x="1323" y="259"/>
                        </a:lnTo>
                        <a:lnTo>
                          <a:pt x="1323" y="259"/>
                        </a:lnTo>
                        <a:lnTo>
                          <a:pt x="1307" y="259"/>
                        </a:lnTo>
                        <a:lnTo>
                          <a:pt x="1307" y="259"/>
                        </a:lnTo>
                        <a:lnTo>
                          <a:pt x="1300" y="257"/>
                        </a:lnTo>
                        <a:lnTo>
                          <a:pt x="1292" y="255"/>
                        </a:lnTo>
                        <a:lnTo>
                          <a:pt x="1292" y="255"/>
                        </a:lnTo>
                        <a:lnTo>
                          <a:pt x="1287" y="255"/>
                        </a:lnTo>
                        <a:lnTo>
                          <a:pt x="1283" y="255"/>
                        </a:lnTo>
                        <a:lnTo>
                          <a:pt x="1276" y="257"/>
                        </a:lnTo>
                        <a:lnTo>
                          <a:pt x="1276" y="257"/>
                        </a:lnTo>
                        <a:lnTo>
                          <a:pt x="1271" y="259"/>
                        </a:lnTo>
                        <a:lnTo>
                          <a:pt x="1265" y="259"/>
                        </a:lnTo>
                        <a:lnTo>
                          <a:pt x="1253" y="257"/>
                        </a:lnTo>
                        <a:lnTo>
                          <a:pt x="1253" y="257"/>
                        </a:lnTo>
                        <a:lnTo>
                          <a:pt x="1247" y="257"/>
                        </a:lnTo>
                        <a:lnTo>
                          <a:pt x="1242" y="259"/>
                        </a:lnTo>
                        <a:lnTo>
                          <a:pt x="1231" y="264"/>
                        </a:lnTo>
                        <a:lnTo>
                          <a:pt x="1231" y="264"/>
                        </a:lnTo>
                        <a:lnTo>
                          <a:pt x="1224" y="266"/>
                        </a:lnTo>
                        <a:lnTo>
                          <a:pt x="1215" y="268"/>
                        </a:lnTo>
                        <a:lnTo>
                          <a:pt x="1207" y="268"/>
                        </a:lnTo>
                        <a:lnTo>
                          <a:pt x="1200" y="264"/>
                        </a:lnTo>
                        <a:lnTo>
                          <a:pt x="1200" y="264"/>
                        </a:lnTo>
                        <a:lnTo>
                          <a:pt x="1195" y="261"/>
                        </a:lnTo>
                        <a:lnTo>
                          <a:pt x="1195" y="261"/>
                        </a:lnTo>
                        <a:lnTo>
                          <a:pt x="1187" y="259"/>
                        </a:lnTo>
                        <a:lnTo>
                          <a:pt x="1187" y="259"/>
                        </a:lnTo>
                        <a:lnTo>
                          <a:pt x="1186" y="255"/>
                        </a:lnTo>
                        <a:lnTo>
                          <a:pt x="1184" y="252"/>
                        </a:lnTo>
                        <a:lnTo>
                          <a:pt x="1182" y="244"/>
                        </a:lnTo>
                        <a:lnTo>
                          <a:pt x="1182" y="244"/>
                        </a:lnTo>
                        <a:lnTo>
                          <a:pt x="1178" y="239"/>
                        </a:lnTo>
                        <a:lnTo>
                          <a:pt x="1175" y="237"/>
                        </a:lnTo>
                        <a:lnTo>
                          <a:pt x="1169" y="237"/>
                        </a:lnTo>
                        <a:lnTo>
                          <a:pt x="1164" y="235"/>
                        </a:lnTo>
                        <a:lnTo>
                          <a:pt x="1164" y="235"/>
                        </a:lnTo>
                        <a:lnTo>
                          <a:pt x="1158" y="230"/>
                        </a:lnTo>
                        <a:lnTo>
                          <a:pt x="1155" y="228"/>
                        </a:lnTo>
                        <a:lnTo>
                          <a:pt x="1151" y="228"/>
                        </a:lnTo>
                        <a:lnTo>
                          <a:pt x="1151" y="228"/>
                        </a:lnTo>
                        <a:lnTo>
                          <a:pt x="1146" y="228"/>
                        </a:lnTo>
                        <a:lnTo>
                          <a:pt x="1139" y="230"/>
                        </a:lnTo>
                        <a:lnTo>
                          <a:pt x="1139" y="230"/>
                        </a:lnTo>
                        <a:lnTo>
                          <a:pt x="1135" y="230"/>
                        </a:lnTo>
                        <a:lnTo>
                          <a:pt x="1133" y="228"/>
                        </a:lnTo>
                        <a:lnTo>
                          <a:pt x="1131" y="226"/>
                        </a:lnTo>
                        <a:lnTo>
                          <a:pt x="1129" y="223"/>
                        </a:lnTo>
                        <a:lnTo>
                          <a:pt x="1129" y="223"/>
                        </a:lnTo>
                        <a:lnTo>
                          <a:pt x="1122" y="221"/>
                        </a:lnTo>
                        <a:lnTo>
                          <a:pt x="1115" y="219"/>
                        </a:lnTo>
                        <a:lnTo>
                          <a:pt x="1106" y="221"/>
                        </a:lnTo>
                        <a:lnTo>
                          <a:pt x="1099" y="224"/>
                        </a:lnTo>
                        <a:lnTo>
                          <a:pt x="1099" y="224"/>
                        </a:lnTo>
                        <a:lnTo>
                          <a:pt x="1097" y="226"/>
                        </a:lnTo>
                        <a:lnTo>
                          <a:pt x="1097" y="226"/>
                        </a:lnTo>
                        <a:lnTo>
                          <a:pt x="1095" y="230"/>
                        </a:lnTo>
                        <a:lnTo>
                          <a:pt x="1097" y="232"/>
                        </a:lnTo>
                        <a:lnTo>
                          <a:pt x="1100" y="235"/>
                        </a:lnTo>
                        <a:lnTo>
                          <a:pt x="1106" y="237"/>
                        </a:lnTo>
                        <a:lnTo>
                          <a:pt x="1111" y="237"/>
                        </a:lnTo>
                        <a:lnTo>
                          <a:pt x="1111" y="237"/>
                        </a:lnTo>
                        <a:lnTo>
                          <a:pt x="1133" y="237"/>
                        </a:lnTo>
                        <a:lnTo>
                          <a:pt x="1144" y="241"/>
                        </a:lnTo>
                        <a:lnTo>
                          <a:pt x="1148" y="242"/>
                        </a:lnTo>
                        <a:lnTo>
                          <a:pt x="1151" y="246"/>
                        </a:lnTo>
                        <a:lnTo>
                          <a:pt x="1151" y="246"/>
                        </a:lnTo>
                        <a:lnTo>
                          <a:pt x="1153" y="250"/>
                        </a:lnTo>
                        <a:lnTo>
                          <a:pt x="1153" y="257"/>
                        </a:lnTo>
                        <a:lnTo>
                          <a:pt x="1153" y="268"/>
                        </a:lnTo>
                        <a:lnTo>
                          <a:pt x="1153" y="268"/>
                        </a:lnTo>
                        <a:close/>
                        <a:moveTo>
                          <a:pt x="1032" y="226"/>
                        </a:moveTo>
                        <a:lnTo>
                          <a:pt x="1032" y="226"/>
                        </a:lnTo>
                        <a:lnTo>
                          <a:pt x="1028" y="228"/>
                        </a:lnTo>
                        <a:lnTo>
                          <a:pt x="1026" y="232"/>
                        </a:lnTo>
                        <a:lnTo>
                          <a:pt x="1026" y="233"/>
                        </a:lnTo>
                        <a:lnTo>
                          <a:pt x="1026" y="237"/>
                        </a:lnTo>
                        <a:lnTo>
                          <a:pt x="1030" y="242"/>
                        </a:lnTo>
                        <a:lnTo>
                          <a:pt x="1030" y="250"/>
                        </a:lnTo>
                        <a:lnTo>
                          <a:pt x="1030" y="250"/>
                        </a:lnTo>
                        <a:lnTo>
                          <a:pt x="1030" y="253"/>
                        </a:lnTo>
                        <a:lnTo>
                          <a:pt x="1028" y="255"/>
                        </a:lnTo>
                        <a:lnTo>
                          <a:pt x="1026" y="253"/>
                        </a:lnTo>
                        <a:lnTo>
                          <a:pt x="1023" y="252"/>
                        </a:lnTo>
                        <a:lnTo>
                          <a:pt x="1015" y="239"/>
                        </a:lnTo>
                        <a:lnTo>
                          <a:pt x="1015" y="239"/>
                        </a:lnTo>
                        <a:lnTo>
                          <a:pt x="1014" y="237"/>
                        </a:lnTo>
                        <a:lnTo>
                          <a:pt x="1008" y="235"/>
                        </a:lnTo>
                        <a:lnTo>
                          <a:pt x="1005" y="235"/>
                        </a:lnTo>
                        <a:lnTo>
                          <a:pt x="1003" y="237"/>
                        </a:lnTo>
                        <a:lnTo>
                          <a:pt x="1003" y="237"/>
                        </a:lnTo>
                        <a:lnTo>
                          <a:pt x="1001" y="241"/>
                        </a:lnTo>
                        <a:lnTo>
                          <a:pt x="1003" y="242"/>
                        </a:lnTo>
                        <a:lnTo>
                          <a:pt x="1005" y="246"/>
                        </a:lnTo>
                        <a:lnTo>
                          <a:pt x="1010" y="250"/>
                        </a:lnTo>
                        <a:lnTo>
                          <a:pt x="1012" y="255"/>
                        </a:lnTo>
                        <a:lnTo>
                          <a:pt x="1012" y="255"/>
                        </a:lnTo>
                        <a:lnTo>
                          <a:pt x="1012" y="259"/>
                        </a:lnTo>
                        <a:lnTo>
                          <a:pt x="1008" y="261"/>
                        </a:lnTo>
                        <a:lnTo>
                          <a:pt x="1001" y="262"/>
                        </a:lnTo>
                        <a:lnTo>
                          <a:pt x="1001" y="262"/>
                        </a:lnTo>
                        <a:lnTo>
                          <a:pt x="996" y="262"/>
                        </a:lnTo>
                        <a:lnTo>
                          <a:pt x="992" y="266"/>
                        </a:lnTo>
                        <a:lnTo>
                          <a:pt x="990" y="268"/>
                        </a:lnTo>
                        <a:lnTo>
                          <a:pt x="992" y="273"/>
                        </a:lnTo>
                        <a:lnTo>
                          <a:pt x="992" y="273"/>
                        </a:lnTo>
                        <a:lnTo>
                          <a:pt x="996" y="275"/>
                        </a:lnTo>
                        <a:lnTo>
                          <a:pt x="997" y="275"/>
                        </a:lnTo>
                        <a:lnTo>
                          <a:pt x="1003" y="273"/>
                        </a:lnTo>
                        <a:lnTo>
                          <a:pt x="1012" y="270"/>
                        </a:lnTo>
                        <a:lnTo>
                          <a:pt x="1012" y="270"/>
                        </a:lnTo>
                        <a:lnTo>
                          <a:pt x="1019" y="266"/>
                        </a:lnTo>
                        <a:lnTo>
                          <a:pt x="1023" y="266"/>
                        </a:lnTo>
                        <a:lnTo>
                          <a:pt x="1026" y="266"/>
                        </a:lnTo>
                        <a:lnTo>
                          <a:pt x="1026" y="266"/>
                        </a:lnTo>
                        <a:lnTo>
                          <a:pt x="1028" y="268"/>
                        </a:lnTo>
                        <a:lnTo>
                          <a:pt x="1028" y="270"/>
                        </a:lnTo>
                        <a:lnTo>
                          <a:pt x="1026" y="273"/>
                        </a:lnTo>
                        <a:lnTo>
                          <a:pt x="1026" y="273"/>
                        </a:lnTo>
                        <a:lnTo>
                          <a:pt x="1026" y="277"/>
                        </a:lnTo>
                        <a:lnTo>
                          <a:pt x="1026" y="280"/>
                        </a:lnTo>
                        <a:lnTo>
                          <a:pt x="1030" y="284"/>
                        </a:lnTo>
                        <a:lnTo>
                          <a:pt x="1035" y="286"/>
                        </a:lnTo>
                        <a:lnTo>
                          <a:pt x="1035" y="286"/>
                        </a:lnTo>
                        <a:lnTo>
                          <a:pt x="1048" y="286"/>
                        </a:lnTo>
                        <a:lnTo>
                          <a:pt x="1061" y="284"/>
                        </a:lnTo>
                        <a:lnTo>
                          <a:pt x="1061" y="284"/>
                        </a:lnTo>
                        <a:lnTo>
                          <a:pt x="1066" y="282"/>
                        </a:lnTo>
                        <a:lnTo>
                          <a:pt x="1072" y="275"/>
                        </a:lnTo>
                        <a:lnTo>
                          <a:pt x="1072" y="275"/>
                        </a:lnTo>
                        <a:lnTo>
                          <a:pt x="1073" y="270"/>
                        </a:lnTo>
                        <a:lnTo>
                          <a:pt x="1072" y="266"/>
                        </a:lnTo>
                        <a:lnTo>
                          <a:pt x="1068" y="262"/>
                        </a:lnTo>
                        <a:lnTo>
                          <a:pt x="1066" y="257"/>
                        </a:lnTo>
                        <a:lnTo>
                          <a:pt x="1066" y="257"/>
                        </a:lnTo>
                        <a:lnTo>
                          <a:pt x="1064" y="253"/>
                        </a:lnTo>
                        <a:lnTo>
                          <a:pt x="1066" y="248"/>
                        </a:lnTo>
                        <a:lnTo>
                          <a:pt x="1066" y="242"/>
                        </a:lnTo>
                        <a:lnTo>
                          <a:pt x="1066" y="237"/>
                        </a:lnTo>
                        <a:lnTo>
                          <a:pt x="1066" y="237"/>
                        </a:lnTo>
                        <a:lnTo>
                          <a:pt x="1061" y="232"/>
                        </a:lnTo>
                        <a:lnTo>
                          <a:pt x="1052" y="226"/>
                        </a:lnTo>
                        <a:lnTo>
                          <a:pt x="1052" y="226"/>
                        </a:lnTo>
                        <a:lnTo>
                          <a:pt x="1044" y="224"/>
                        </a:lnTo>
                        <a:lnTo>
                          <a:pt x="1035" y="224"/>
                        </a:lnTo>
                        <a:lnTo>
                          <a:pt x="1035" y="224"/>
                        </a:lnTo>
                        <a:lnTo>
                          <a:pt x="1032" y="226"/>
                        </a:lnTo>
                        <a:lnTo>
                          <a:pt x="1032" y="226"/>
                        </a:lnTo>
                        <a:close/>
                        <a:moveTo>
                          <a:pt x="1061" y="434"/>
                        </a:moveTo>
                        <a:lnTo>
                          <a:pt x="1061" y="434"/>
                        </a:lnTo>
                        <a:lnTo>
                          <a:pt x="1055" y="432"/>
                        </a:lnTo>
                        <a:lnTo>
                          <a:pt x="1048" y="434"/>
                        </a:lnTo>
                        <a:lnTo>
                          <a:pt x="1044" y="438"/>
                        </a:lnTo>
                        <a:lnTo>
                          <a:pt x="1041" y="443"/>
                        </a:lnTo>
                        <a:lnTo>
                          <a:pt x="1041" y="443"/>
                        </a:lnTo>
                        <a:lnTo>
                          <a:pt x="1041" y="451"/>
                        </a:lnTo>
                        <a:lnTo>
                          <a:pt x="1044" y="458"/>
                        </a:lnTo>
                        <a:lnTo>
                          <a:pt x="1050" y="463"/>
                        </a:lnTo>
                        <a:lnTo>
                          <a:pt x="1057" y="469"/>
                        </a:lnTo>
                        <a:lnTo>
                          <a:pt x="1066" y="472"/>
                        </a:lnTo>
                        <a:lnTo>
                          <a:pt x="1075" y="474"/>
                        </a:lnTo>
                        <a:lnTo>
                          <a:pt x="1082" y="474"/>
                        </a:lnTo>
                        <a:lnTo>
                          <a:pt x="1090" y="472"/>
                        </a:lnTo>
                        <a:lnTo>
                          <a:pt x="1090" y="472"/>
                        </a:lnTo>
                        <a:lnTo>
                          <a:pt x="1093" y="470"/>
                        </a:lnTo>
                        <a:lnTo>
                          <a:pt x="1095" y="469"/>
                        </a:lnTo>
                        <a:lnTo>
                          <a:pt x="1097" y="461"/>
                        </a:lnTo>
                        <a:lnTo>
                          <a:pt x="1095" y="454"/>
                        </a:lnTo>
                        <a:lnTo>
                          <a:pt x="1095" y="447"/>
                        </a:lnTo>
                        <a:lnTo>
                          <a:pt x="1095" y="447"/>
                        </a:lnTo>
                        <a:lnTo>
                          <a:pt x="1090" y="443"/>
                        </a:lnTo>
                        <a:lnTo>
                          <a:pt x="1082" y="440"/>
                        </a:lnTo>
                        <a:lnTo>
                          <a:pt x="1068" y="434"/>
                        </a:lnTo>
                        <a:lnTo>
                          <a:pt x="1068" y="434"/>
                        </a:lnTo>
                        <a:lnTo>
                          <a:pt x="1061" y="434"/>
                        </a:lnTo>
                        <a:lnTo>
                          <a:pt x="1061" y="434"/>
                        </a:lnTo>
                        <a:close/>
                        <a:moveTo>
                          <a:pt x="1077" y="346"/>
                        </a:moveTo>
                        <a:lnTo>
                          <a:pt x="1077" y="346"/>
                        </a:lnTo>
                        <a:lnTo>
                          <a:pt x="1072" y="344"/>
                        </a:lnTo>
                        <a:lnTo>
                          <a:pt x="1064" y="340"/>
                        </a:lnTo>
                        <a:lnTo>
                          <a:pt x="1061" y="335"/>
                        </a:lnTo>
                        <a:lnTo>
                          <a:pt x="1061" y="333"/>
                        </a:lnTo>
                        <a:lnTo>
                          <a:pt x="1062" y="329"/>
                        </a:lnTo>
                        <a:lnTo>
                          <a:pt x="1062" y="329"/>
                        </a:lnTo>
                        <a:lnTo>
                          <a:pt x="1066" y="326"/>
                        </a:lnTo>
                        <a:lnTo>
                          <a:pt x="1072" y="324"/>
                        </a:lnTo>
                        <a:lnTo>
                          <a:pt x="1072" y="324"/>
                        </a:lnTo>
                        <a:lnTo>
                          <a:pt x="1073" y="320"/>
                        </a:lnTo>
                        <a:lnTo>
                          <a:pt x="1073" y="315"/>
                        </a:lnTo>
                        <a:lnTo>
                          <a:pt x="1072" y="311"/>
                        </a:lnTo>
                        <a:lnTo>
                          <a:pt x="1070" y="308"/>
                        </a:lnTo>
                        <a:lnTo>
                          <a:pt x="1070" y="308"/>
                        </a:lnTo>
                        <a:lnTo>
                          <a:pt x="1068" y="306"/>
                        </a:lnTo>
                        <a:lnTo>
                          <a:pt x="1064" y="304"/>
                        </a:lnTo>
                        <a:lnTo>
                          <a:pt x="1057" y="304"/>
                        </a:lnTo>
                        <a:lnTo>
                          <a:pt x="1057" y="304"/>
                        </a:lnTo>
                        <a:lnTo>
                          <a:pt x="1052" y="306"/>
                        </a:lnTo>
                        <a:lnTo>
                          <a:pt x="1048" y="308"/>
                        </a:lnTo>
                        <a:lnTo>
                          <a:pt x="1048" y="308"/>
                        </a:lnTo>
                        <a:lnTo>
                          <a:pt x="1039" y="313"/>
                        </a:lnTo>
                        <a:lnTo>
                          <a:pt x="1030" y="315"/>
                        </a:lnTo>
                        <a:lnTo>
                          <a:pt x="1030" y="315"/>
                        </a:lnTo>
                        <a:lnTo>
                          <a:pt x="1023" y="317"/>
                        </a:lnTo>
                        <a:lnTo>
                          <a:pt x="1017" y="320"/>
                        </a:lnTo>
                        <a:lnTo>
                          <a:pt x="1015" y="322"/>
                        </a:lnTo>
                        <a:lnTo>
                          <a:pt x="1015" y="324"/>
                        </a:lnTo>
                        <a:lnTo>
                          <a:pt x="1017" y="328"/>
                        </a:lnTo>
                        <a:lnTo>
                          <a:pt x="1021" y="331"/>
                        </a:lnTo>
                        <a:lnTo>
                          <a:pt x="1021" y="331"/>
                        </a:lnTo>
                        <a:lnTo>
                          <a:pt x="1024" y="335"/>
                        </a:lnTo>
                        <a:lnTo>
                          <a:pt x="1026" y="340"/>
                        </a:lnTo>
                        <a:lnTo>
                          <a:pt x="1026" y="342"/>
                        </a:lnTo>
                        <a:lnTo>
                          <a:pt x="1024" y="346"/>
                        </a:lnTo>
                        <a:lnTo>
                          <a:pt x="1023" y="346"/>
                        </a:lnTo>
                        <a:lnTo>
                          <a:pt x="1019" y="347"/>
                        </a:lnTo>
                        <a:lnTo>
                          <a:pt x="1019" y="347"/>
                        </a:lnTo>
                        <a:lnTo>
                          <a:pt x="1015" y="347"/>
                        </a:lnTo>
                        <a:lnTo>
                          <a:pt x="1010" y="346"/>
                        </a:lnTo>
                        <a:lnTo>
                          <a:pt x="1006" y="344"/>
                        </a:lnTo>
                        <a:lnTo>
                          <a:pt x="1003" y="342"/>
                        </a:lnTo>
                        <a:lnTo>
                          <a:pt x="1003" y="342"/>
                        </a:lnTo>
                        <a:lnTo>
                          <a:pt x="997" y="344"/>
                        </a:lnTo>
                        <a:lnTo>
                          <a:pt x="996" y="346"/>
                        </a:lnTo>
                        <a:lnTo>
                          <a:pt x="994" y="349"/>
                        </a:lnTo>
                        <a:lnTo>
                          <a:pt x="992" y="355"/>
                        </a:lnTo>
                        <a:lnTo>
                          <a:pt x="992" y="355"/>
                        </a:lnTo>
                        <a:lnTo>
                          <a:pt x="994" y="360"/>
                        </a:lnTo>
                        <a:lnTo>
                          <a:pt x="997" y="362"/>
                        </a:lnTo>
                        <a:lnTo>
                          <a:pt x="1008" y="362"/>
                        </a:lnTo>
                        <a:lnTo>
                          <a:pt x="1008" y="362"/>
                        </a:lnTo>
                        <a:lnTo>
                          <a:pt x="1015" y="364"/>
                        </a:lnTo>
                        <a:lnTo>
                          <a:pt x="1021" y="369"/>
                        </a:lnTo>
                        <a:lnTo>
                          <a:pt x="1030" y="380"/>
                        </a:lnTo>
                        <a:lnTo>
                          <a:pt x="1030" y="380"/>
                        </a:lnTo>
                        <a:lnTo>
                          <a:pt x="1039" y="387"/>
                        </a:lnTo>
                        <a:lnTo>
                          <a:pt x="1043" y="391"/>
                        </a:lnTo>
                        <a:lnTo>
                          <a:pt x="1050" y="391"/>
                        </a:lnTo>
                        <a:lnTo>
                          <a:pt x="1050" y="391"/>
                        </a:lnTo>
                        <a:lnTo>
                          <a:pt x="1055" y="389"/>
                        </a:lnTo>
                        <a:lnTo>
                          <a:pt x="1061" y="387"/>
                        </a:lnTo>
                        <a:lnTo>
                          <a:pt x="1072" y="384"/>
                        </a:lnTo>
                        <a:lnTo>
                          <a:pt x="1072" y="384"/>
                        </a:lnTo>
                        <a:lnTo>
                          <a:pt x="1077" y="382"/>
                        </a:lnTo>
                        <a:lnTo>
                          <a:pt x="1079" y="380"/>
                        </a:lnTo>
                        <a:lnTo>
                          <a:pt x="1084" y="373"/>
                        </a:lnTo>
                        <a:lnTo>
                          <a:pt x="1088" y="364"/>
                        </a:lnTo>
                        <a:lnTo>
                          <a:pt x="1090" y="355"/>
                        </a:lnTo>
                        <a:lnTo>
                          <a:pt x="1090" y="355"/>
                        </a:lnTo>
                        <a:lnTo>
                          <a:pt x="1088" y="349"/>
                        </a:lnTo>
                        <a:lnTo>
                          <a:pt x="1086" y="347"/>
                        </a:lnTo>
                        <a:lnTo>
                          <a:pt x="1077" y="346"/>
                        </a:lnTo>
                        <a:lnTo>
                          <a:pt x="1077" y="346"/>
                        </a:lnTo>
                        <a:close/>
                        <a:moveTo>
                          <a:pt x="1068" y="183"/>
                        </a:moveTo>
                        <a:lnTo>
                          <a:pt x="1068" y="183"/>
                        </a:lnTo>
                        <a:lnTo>
                          <a:pt x="1072" y="185"/>
                        </a:lnTo>
                        <a:lnTo>
                          <a:pt x="1072" y="186"/>
                        </a:lnTo>
                        <a:lnTo>
                          <a:pt x="1072" y="190"/>
                        </a:lnTo>
                        <a:lnTo>
                          <a:pt x="1073" y="194"/>
                        </a:lnTo>
                        <a:lnTo>
                          <a:pt x="1073" y="194"/>
                        </a:lnTo>
                        <a:lnTo>
                          <a:pt x="1077" y="197"/>
                        </a:lnTo>
                        <a:lnTo>
                          <a:pt x="1081" y="199"/>
                        </a:lnTo>
                        <a:lnTo>
                          <a:pt x="1090" y="201"/>
                        </a:lnTo>
                        <a:lnTo>
                          <a:pt x="1099" y="199"/>
                        </a:lnTo>
                        <a:lnTo>
                          <a:pt x="1106" y="195"/>
                        </a:lnTo>
                        <a:lnTo>
                          <a:pt x="1106" y="195"/>
                        </a:lnTo>
                        <a:lnTo>
                          <a:pt x="1108" y="192"/>
                        </a:lnTo>
                        <a:lnTo>
                          <a:pt x="1108" y="190"/>
                        </a:lnTo>
                        <a:lnTo>
                          <a:pt x="1106" y="186"/>
                        </a:lnTo>
                        <a:lnTo>
                          <a:pt x="1104" y="183"/>
                        </a:lnTo>
                        <a:lnTo>
                          <a:pt x="1090" y="174"/>
                        </a:lnTo>
                        <a:lnTo>
                          <a:pt x="1090" y="174"/>
                        </a:lnTo>
                        <a:lnTo>
                          <a:pt x="1084" y="168"/>
                        </a:lnTo>
                        <a:lnTo>
                          <a:pt x="1075" y="165"/>
                        </a:lnTo>
                        <a:lnTo>
                          <a:pt x="1068" y="163"/>
                        </a:lnTo>
                        <a:lnTo>
                          <a:pt x="1064" y="163"/>
                        </a:lnTo>
                        <a:lnTo>
                          <a:pt x="1061" y="165"/>
                        </a:lnTo>
                        <a:lnTo>
                          <a:pt x="1061" y="165"/>
                        </a:lnTo>
                        <a:lnTo>
                          <a:pt x="1057" y="168"/>
                        </a:lnTo>
                        <a:lnTo>
                          <a:pt x="1057" y="168"/>
                        </a:lnTo>
                        <a:lnTo>
                          <a:pt x="1055" y="170"/>
                        </a:lnTo>
                        <a:lnTo>
                          <a:pt x="1055" y="172"/>
                        </a:lnTo>
                        <a:lnTo>
                          <a:pt x="1059" y="177"/>
                        </a:lnTo>
                        <a:lnTo>
                          <a:pt x="1068" y="183"/>
                        </a:lnTo>
                        <a:lnTo>
                          <a:pt x="1068" y="183"/>
                        </a:lnTo>
                        <a:close/>
                        <a:moveTo>
                          <a:pt x="679" y="391"/>
                        </a:moveTo>
                        <a:lnTo>
                          <a:pt x="679" y="391"/>
                        </a:lnTo>
                        <a:lnTo>
                          <a:pt x="691" y="393"/>
                        </a:lnTo>
                        <a:lnTo>
                          <a:pt x="702" y="391"/>
                        </a:lnTo>
                        <a:lnTo>
                          <a:pt x="702" y="391"/>
                        </a:lnTo>
                        <a:lnTo>
                          <a:pt x="710" y="391"/>
                        </a:lnTo>
                        <a:lnTo>
                          <a:pt x="711" y="389"/>
                        </a:lnTo>
                        <a:lnTo>
                          <a:pt x="713" y="389"/>
                        </a:lnTo>
                        <a:lnTo>
                          <a:pt x="713" y="389"/>
                        </a:lnTo>
                        <a:lnTo>
                          <a:pt x="715" y="384"/>
                        </a:lnTo>
                        <a:lnTo>
                          <a:pt x="715" y="380"/>
                        </a:lnTo>
                        <a:lnTo>
                          <a:pt x="719" y="371"/>
                        </a:lnTo>
                        <a:lnTo>
                          <a:pt x="719" y="371"/>
                        </a:lnTo>
                        <a:lnTo>
                          <a:pt x="724" y="362"/>
                        </a:lnTo>
                        <a:lnTo>
                          <a:pt x="731" y="355"/>
                        </a:lnTo>
                        <a:lnTo>
                          <a:pt x="731" y="355"/>
                        </a:lnTo>
                        <a:lnTo>
                          <a:pt x="740" y="347"/>
                        </a:lnTo>
                        <a:lnTo>
                          <a:pt x="751" y="342"/>
                        </a:lnTo>
                        <a:lnTo>
                          <a:pt x="751" y="342"/>
                        </a:lnTo>
                        <a:lnTo>
                          <a:pt x="771" y="335"/>
                        </a:lnTo>
                        <a:lnTo>
                          <a:pt x="780" y="329"/>
                        </a:lnTo>
                        <a:lnTo>
                          <a:pt x="784" y="326"/>
                        </a:lnTo>
                        <a:lnTo>
                          <a:pt x="786" y="320"/>
                        </a:lnTo>
                        <a:lnTo>
                          <a:pt x="786" y="320"/>
                        </a:lnTo>
                        <a:lnTo>
                          <a:pt x="787" y="317"/>
                        </a:lnTo>
                        <a:lnTo>
                          <a:pt x="786" y="313"/>
                        </a:lnTo>
                        <a:lnTo>
                          <a:pt x="786" y="309"/>
                        </a:lnTo>
                        <a:lnTo>
                          <a:pt x="782" y="308"/>
                        </a:lnTo>
                        <a:lnTo>
                          <a:pt x="776" y="306"/>
                        </a:lnTo>
                        <a:lnTo>
                          <a:pt x="769" y="308"/>
                        </a:lnTo>
                        <a:lnTo>
                          <a:pt x="769" y="308"/>
                        </a:lnTo>
                        <a:lnTo>
                          <a:pt x="764" y="311"/>
                        </a:lnTo>
                        <a:lnTo>
                          <a:pt x="760" y="313"/>
                        </a:lnTo>
                        <a:lnTo>
                          <a:pt x="755" y="313"/>
                        </a:lnTo>
                        <a:lnTo>
                          <a:pt x="755" y="313"/>
                        </a:lnTo>
                        <a:lnTo>
                          <a:pt x="746" y="311"/>
                        </a:lnTo>
                        <a:lnTo>
                          <a:pt x="737" y="309"/>
                        </a:lnTo>
                        <a:lnTo>
                          <a:pt x="737" y="309"/>
                        </a:lnTo>
                        <a:lnTo>
                          <a:pt x="720" y="304"/>
                        </a:lnTo>
                        <a:lnTo>
                          <a:pt x="708" y="299"/>
                        </a:lnTo>
                        <a:lnTo>
                          <a:pt x="708" y="299"/>
                        </a:lnTo>
                        <a:lnTo>
                          <a:pt x="700" y="297"/>
                        </a:lnTo>
                        <a:lnTo>
                          <a:pt x="693" y="297"/>
                        </a:lnTo>
                        <a:lnTo>
                          <a:pt x="693" y="297"/>
                        </a:lnTo>
                        <a:lnTo>
                          <a:pt x="684" y="300"/>
                        </a:lnTo>
                        <a:lnTo>
                          <a:pt x="675" y="306"/>
                        </a:lnTo>
                        <a:lnTo>
                          <a:pt x="670" y="313"/>
                        </a:lnTo>
                        <a:lnTo>
                          <a:pt x="666" y="320"/>
                        </a:lnTo>
                        <a:lnTo>
                          <a:pt x="666" y="320"/>
                        </a:lnTo>
                        <a:lnTo>
                          <a:pt x="664" y="337"/>
                        </a:lnTo>
                        <a:lnTo>
                          <a:pt x="664" y="337"/>
                        </a:lnTo>
                        <a:lnTo>
                          <a:pt x="661" y="347"/>
                        </a:lnTo>
                        <a:lnTo>
                          <a:pt x="657" y="360"/>
                        </a:lnTo>
                        <a:lnTo>
                          <a:pt x="657" y="360"/>
                        </a:lnTo>
                        <a:lnTo>
                          <a:pt x="659" y="369"/>
                        </a:lnTo>
                        <a:lnTo>
                          <a:pt x="662" y="378"/>
                        </a:lnTo>
                        <a:lnTo>
                          <a:pt x="670" y="387"/>
                        </a:lnTo>
                        <a:lnTo>
                          <a:pt x="679" y="391"/>
                        </a:lnTo>
                        <a:lnTo>
                          <a:pt x="679" y="391"/>
                        </a:lnTo>
                        <a:close/>
                        <a:moveTo>
                          <a:pt x="690" y="257"/>
                        </a:moveTo>
                        <a:lnTo>
                          <a:pt x="690" y="257"/>
                        </a:lnTo>
                        <a:lnTo>
                          <a:pt x="693" y="255"/>
                        </a:lnTo>
                        <a:lnTo>
                          <a:pt x="697" y="255"/>
                        </a:lnTo>
                        <a:lnTo>
                          <a:pt x="706" y="257"/>
                        </a:lnTo>
                        <a:lnTo>
                          <a:pt x="706" y="257"/>
                        </a:lnTo>
                        <a:lnTo>
                          <a:pt x="708" y="257"/>
                        </a:lnTo>
                        <a:lnTo>
                          <a:pt x="711" y="255"/>
                        </a:lnTo>
                        <a:lnTo>
                          <a:pt x="717" y="253"/>
                        </a:lnTo>
                        <a:lnTo>
                          <a:pt x="717" y="253"/>
                        </a:lnTo>
                        <a:lnTo>
                          <a:pt x="720" y="252"/>
                        </a:lnTo>
                        <a:lnTo>
                          <a:pt x="724" y="253"/>
                        </a:lnTo>
                        <a:lnTo>
                          <a:pt x="724" y="253"/>
                        </a:lnTo>
                        <a:lnTo>
                          <a:pt x="728" y="252"/>
                        </a:lnTo>
                        <a:lnTo>
                          <a:pt x="731" y="250"/>
                        </a:lnTo>
                        <a:lnTo>
                          <a:pt x="735" y="248"/>
                        </a:lnTo>
                        <a:lnTo>
                          <a:pt x="738" y="244"/>
                        </a:lnTo>
                        <a:lnTo>
                          <a:pt x="738" y="244"/>
                        </a:lnTo>
                        <a:lnTo>
                          <a:pt x="738" y="237"/>
                        </a:lnTo>
                        <a:lnTo>
                          <a:pt x="740" y="230"/>
                        </a:lnTo>
                        <a:lnTo>
                          <a:pt x="740" y="230"/>
                        </a:lnTo>
                        <a:lnTo>
                          <a:pt x="742" y="228"/>
                        </a:lnTo>
                        <a:lnTo>
                          <a:pt x="744" y="228"/>
                        </a:lnTo>
                        <a:lnTo>
                          <a:pt x="748" y="230"/>
                        </a:lnTo>
                        <a:lnTo>
                          <a:pt x="748" y="230"/>
                        </a:lnTo>
                        <a:lnTo>
                          <a:pt x="751" y="224"/>
                        </a:lnTo>
                        <a:lnTo>
                          <a:pt x="753" y="223"/>
                        </a:lnTo>
                        <a:lnTo>
                          <a:pt x="755" y="224"/>
                        </a:lnTo>
                        <a:lnTo>
                          <a:pt x="755" y="224"/>
                        </a:lnTo>
                        <a:lnTo>
                          <a:pt x="755" y="228"/>
                        </a:lnTo>
                        <a:lnTo>
                          <a:pt x="753" y="232"/>
                        </a:lnTo>
                        <a:lnTo>
                          <a:pt x="751" y="235"/>
                        </a:lnTo>
                        <a:lnTo>
                          <a:pt x="753" y="237"/>
                        </a:lnTo>
                        <a:lnTo>
                          <a:pt x="755" y="239"/>
                        </a:lnTo>
                        <a:lnTo>
                          <a:pt x="755" y="239"/>
                        </a:lnTo>
                        <a:lnTo>
                          <a:pt x="757" y="239"/>
                        </a:lnTo>
                        <a:lnTo>
                          <a:pt x="760" y="239"/>
                        </a:lnTo>
                        <a:lnTo>
                          <a:pt x="766" y="233"/>
                        </a:lnTo>
                        <a:lnTo>
                          <a:pt x="773" y="223"/>
                        </a:lnTo>
                        <a:lnTo>
                          <a:pt x="773" y="223"/>
                        </a:lnTo>
                        <a:lnTo>
                          <a:pt x="778" y="219"/>
                        </a:lnTo>
                        <a:lnTo>
                          <a:pt x="786" y="217"/>
                        </a:lnTo>
                        <a:lnTo>
                          <a:pt x="789" y="214"/>
                        </a:lnTo>
                        <a:lnTo>
                          <a:pt x="791" y="210"/>
                        </a:lnTo>
                        <a:lnTo>
                          <a:pt x="791" y="206"/>
                        </a:lnTo>
                        <a:lnTo>
                          <a:pt x="791" y="206"/>
                        </a:lnTo>
                        <a:lnTo>
                          <a:pt x="791" y="199"/>
                        </a:lnTo>
                        <a:lnTo>
                          <a:pt x="787" y="194"/>
                        </a:lnTo>
                        <a:lnTo>
                          <a:pt x="787" y="194"/>
                        </a:lnTo>
                        <a:lnTo>
                          <a:pt x="780" y="190"/>
                        </a:lnTo>
                        <a:lnTo>
                          <a:pt x="776" y="190"/>
                        </a:lnTo>
                        <a:lnTo>
                          <a:pt x="773" y="190"/>
                        </a:lnTo>
                        <a:lnTo>
                          <a:pt x="773" y="190"/>
                        </a:lnTo>
                        <a:lnTo>
                          <a:pt x="773" y="190"/>
                        </a:lnTo>
                        <a:lnTo>
                          <a:pt x="773" y="190"/>
                        </a:lnTo>
                        <a:lnTo>
                          <a:pt x="771" y="192"/>
                        </a:lnTo>
                        <a:lnTo>
                          <a:pt x="769" y="195"/>
                        </a:lnTo>
                        <a:lnTo>
                          <a:pt x="766" y="199"/>
                        </a:lnTo>
                        <a:lnTo>
                          <a:pt x="766" y="199"/>
                        </a:lnTo>
                        <a:lnTo>
                          <a:pt x="764" y="203"/>
                        </a:lnTo>
                        <a:lnTo>
                          <a:pt x="762" y="203"/>
                        </a:lnTo>
                        <a:lnTo>
                          <a:pt x="755" y="203"/>
                        </a:lnTo>
                        <a:lnTo>
                          <a:pt x="742" y="201"/>
                        </a:lnTo>
                        <a:lnTo>
                          <a:pt x="742" y="201"/>
                        </a:lnTo>
                        <a:lnTo>
                          <a:pt x="735" y="201"/>
                        </a:lnTo>
                        <a:lnTo>
                          <a:pt x="728" y="201"/>
                        </a:lnTo>
                        <a:lnTo>
                          <a:pt x="720" y="204"/>
                        </a:lnTo>
                        <a:lnTo>
                          <a:pt x="715" y="208"/>
                        </a:lnTo>
                        <a:lnTo>
                          <a:pt x="715" y="208"/>
                        </a:lnTo>
                        <a:lnTo>
                          <a:pt x="711" y="212"/>
                        </a:lnTo>
                        <a:lnTo>
                          <a:pt x="708" y="215"/>
                        </a:lnTo>
                        <a:lnTo>
                          <a:pt x="708" y="215"/>
                        </a:lnTo>
                        <a:lnTo>
                          <a:pt x="702" y="219"/>
                        </a:lnTo>
                        <a:lnTo>
                          <a:pt x="697" y="221"/>
                        </a:lnTo>
                        <a:lnTo>
                          <a:pt x="697" y="221"/>
                        </a:lnTo>
                        <a:lnTo>
                          <a:pt x="690" y="223"/>
                        </a:lnTo>
                        <a:lnTo>
                          <a:pt x="682" y="226"/>
                        </a:lnTo>
                        <a:lnTo>
                          <a:pt x="677" y="232"/>
                        </a:lnTo>
                        <a:lnTo>
                          <a:pt x="672" y="237"/>
                        </a:lnTo>
                        <a:lnTo>
                          <a:pt x="672" y="237"/>
                        </a:lnTo>
                        <a:lnTo>
                          <a:pt x="670" y="242"/>
                        </a:lnTo>
                        <a:lnTo>
                          <a:pt x="670" y="248"/>
                        </a:lnTo>
                        <a:lnTo>
                          <a:pt x="672" y="253"/>
                        </a:lnTo>
                        <a:lnTo>
                          <a:pt x="673" y="259"/>
                        </a:lnTo>
                        <a:lnTo>
                          <a:pt x="673" y="259"/>
                        </a:lnTo>
                        <a:lnTo>
                          <a:pt x="677" y="261"/>
                        </a:lnTo>
                        <a:lnTo>
                          <a:pt x="681" y="261"/>
                        </a:lnTo>
                        <a:lnTo>
                          <a:pt x="690" y="257"/>
                        </a:lnTo>
                        <a:lnTo>
                          <a:pt x="690" y="257"/>
                        </a:lnTo>
                        <a:close/>
                        <a:moveTo>
                          <a:pt x="776" y="259"/>
                        </a:moveTo>
                        <a:lnTo>
                          <a:pt x="776" y="259"/>
                        </a:lnTo>
                        <a:lnTo>
                          <a:pt x="775" y="264"/>
                        </a:lnTo>
                        <a:lnTo>
                          <a:pt x="776" y="268"/>
                        </a:lnTo>
                        <a:lnTo>
                          <a:pt x="778" y="271"/>
                        </a:lnTo>
                        <a:lnTo>
                          <a:pt x="782" y="275"/>
                        </a:lnTo>
                        <a:lnTo>
                          <a:pt x="786" y="277"/>
                        </a:lnTo>
                        <a:lnTo>
                          <a:pt x="791" y="277"/>
                        </a:lnTo>
                        <a:lnTo>
                          <a:pt x="796" y="275"/>
                        </a:lnTo>
                        <a:lnTo>
                          <a:pt x="800" y="271"/>
                        </a:lnTo>
                        <a:lnTo>
                          <a:pt x="800" y="271"/>
                        </a:lnTo>
                        <a:lnTo>
                          <a:pt x="804" y="266"/>
                        </a:lnTo>
                        <a:lnTo>
                          <a:pt x="805" y="264"/>
                        </a:lnTo>
                        <a:lnTo>
                          <a:pt x="807" y="262"/>
                        </a:lnTo>
                        <a:lnTo>
                          <a:pt x="807" y="262"/>
                        </a:lnTo>
                        <a:lnTo>
                          <a:pt x="813" y="261"/>
                        </a:lnTo>
                        <a:lnTo>
                          <a:pt x="815" y="264"/>
                        </a:lnTo>
                        <a:lnTo>
                          <a:pt x="818" y="268"/>
                        </a:lnTo>
                        <a:lnTo>
                          <a:pt x="820" y="271"/>
                        </a:lnTo>
                        <a:lnTo>
                          <a:pt x="820" y="271"/>
                        </a:lnTo>
                        <a:lnTo>
                          <a:pt x="825" y="273"/>
                        </a:lnTo>
                        <a:lnTo>
                          <a:pt x="829" y="273"/>
                        </a:lnTo>
                        <a:lnTo>
                          <a:pt x="840" y="271"/>
                        </a:lnTo>
                        <a:lnTo>
                          <a:pt x="840" y="271"/>
                        </a:lnTo>
                        <a:lnTo>
                          <a:pt x="858" y="271"/>
                        </a:lnTo>
                        <a:lnTo>
                          <a:pt x="858" y="271"/>
                        </a:lnTo>
                        <a:lnTo>
                          <a:pt x="863" y="271"/>
                        </a:lnTo>
                        <a:lnTo>
                          <a:pt x="863" y="273"/>
                        </a:lnTo>
                        <a:lnTo>
                          <a:pt x="863" y="275"/>
                        </a:lnTo>
                        <a:lnTo>
                          <a:pt x="863" y="275"/>
                        </a:lnTo>
                        <a:lnTo>
                          <a:pt x="860" y="279"/>
                        </a:lnTo>
                        <a:lnTo>
                          <a:pt x="854" y="280"/>
                        </a:lnTo>
                        <a:lnTo>
                          <a:pt x="843" y="282"/>
                        </a:lnTo>
                        <a:lnTo>
                          <a:pt x="843" y="282"/>
                        </a:lnTo>
                        <a:lnTo>
                          <a:pt x="834" y="284"/>
                        </a:lnTo>
                        <a:lnTo>
                          <a:pt x="824" y="288"/>
                        </a:lnTo>
                        <a:lnTo>
                          <a:pt x="818" y="291"/>
                        </a:lnTo>
                        <a:lnTo>
                          <a:pt x="815" y="295"/>
                        </a:lnTo>
                        <a:lnTo>
                          <a:pt x="815" y="299"/>
                        </a:lnTo>
                        <a:lnTo>
                          <a:pt x="816" y="302"/>
                        </a:lnTo>
                        <a:lnTo>
                          <a:pt x="816" y="302"/>
                        </a:lnTo>
                        <a:lnTo>
                          <a:pt x="822" y="304"/>
                        </a:lnTo>
                        <a:lnTo>
                          <a:pt x="825" y="306"/>
                        </a:lnTo>
                        <a:lnTo>
                          <a:pt x="831" y="304"/>
                        </a:lnTo>
                        <a:lnTo>
                          <a:pt x="836" y="302"/>
                        </a:lnTo>
                        <a:lnTo>
                          <a:pt x="847" y="297"/>
                        </a:lnTo>
                        <a:lnTo>
                          <a:pt x="856" y="291"/>
                        </a:lnTo>
                        <a:lnTo>
                          <a:pt x="856" y="291"/>
                        </a:lnTo>
                        <a:lnTo>
                          <a:pt x="869" y="286"/>
                        </a:lnTo>
                        <a:lnTo>
                          <a:pt x="876" y="284"/>
                        </a:lnTo>
                        <a:lnTo>
                          <a:pt x="883" y="284"/>
                        </a:lnTo>
                        <a:lnTo>
                          <a:pt x="883" y="284"/>
                        </a:lnTo>
                        <a:lnTo>
                          <a:pt x="894" y="284"/>
                        </a:lnTo>
                        <a:lnTo>
                          <a:pt x="905" y="282"/>
                        </a:lnTo>
                        <a:lnTo>
                          <a:pt x="905" y="282"/>
                        </a:lnTo>
                        <a:lnTo>
                          <a:pt x="912" y="280"/>
                        </a:lnTo>
                        <a:lnTo>
                          <a:pt x="923" y="275"/>
                        </a:lnTo>
                        <a:lnTo>
                          <a:pt x="932" y="270"/>
                        </a:lnTo>
                        <a:lnTo>
                          <a:pt x="934" y="264"/>
                        </a:lnTo>
                        <a:lnTo>
                          <a:pt x="936" y="261"/>
                        </a:lnTo>
                        <a:lnTo>
                          <a:pt x="936" y="261"/>
                        </a:lnTo>
                        <a:lnTo>
                          <a:pt x="936" y="255"/>
                        </a:lnTo>
                        <a:lnTo>
                          <a:pt x="934" y="248"/>
                        </a:lnTo>
                        <a:lnTo>
                          <a:pt x="932" y="246"/>
                        </a:lnTo>
                        <a:lnTo>
                          <a:pt x="930" y="246"/>
                        </a:lnTo>
                        <a:lnTo>
                          <a:pt x="927" y="246"/>
                        </a:lnTo>
                        <a:lnTo>
                          <a:pt x="925" y="250"/>
                        </a:lnTo>
                        <a:lnTo>
                          <a:pt x="925" y="250"/>
                        </a:lnTo>
                        <a:lnTo>
                          <a:pt x="921" y="257"/>
                        </a:lnTo>
                        <a:lnTo>
                          <a:pt x="919" y="259"/>
                        </a:lnTo>
                        <a:lnTo>
                          <a:pt x="914" y="259"/>
                        </a:lnTo>
                        <a:lnTo>
                          <a:pt x="914" y="259"/>
                        </a:lnTo>
                        <a:lnTo>
                          <a:pt x="912" y="255"/>
                        </a:lnTo>
                        <a:lnTo>
                          <a:pt x="910" y="250"/>
                        </a:lnTo>
                        <a:lnTo>
                          <a:pt x="909" y="246"/>
                        </a:lnTo>
                        <a:lnTo>
                          <a:pt x="907" y="241"/>
                        </a:lnTo>
                        <a:lnTo>
                          <a:pt x="907" y="241"/>
                        </a:lnTo>
                        <a:lnTo>
                          <a:pt x="900" y="235"/>
                        </a:lnTo>
                        <a:lnTo>
                          <a:pt x="900" y="235"/>
                        </a:lnTo>
                        <a:lnTo>
                          <a:pt x="892" y="226"/>
                        </a:lnTo>
                        <a:lnTo>
                          <a:pt x="892" y="226"/>
                        </a:lnTo>
                        <a:lnTo>
                          <a:pt x="887" y="224"/>
                        </a:lnTo>
                        <a:lnTo>
                          <a:pt x="883" y="223"/>
                        </a:lnTo>
                        <a:lnTo>
                          <a:pt x="883" y="223"/>
                        </a:lnTo>
                        <a:lnTo>
                          <a:pt x="878" y="224"/>
                        </a:lnTo>
                        <a:lnTo>
                          <a:pt x="876" y="226"/>
                        </a:lnTo>
                        <a:lnTo>
                          <a:pt x="874" y="228"/>
                        </a:lnTo>
                        <a:lnTo>
                          <a:pt x="874" y="228"/>
                        </a:lnTo>
                        <a:lnTo>
                          <a:pt x="874" y="233"/>
                        </a:lnTo>
                        <a:lnTo>
                          <a:pt x="876" y="235"/>
                        </a:lnTo>
                        <a:lnTo>
                          <a:pt x="881" y="242"/>
                        </a:lnTo>
                        <a:lnTo>
                          <a:pt x="887" y="248"/>
                        </a:lnTo>
                        <a:lnTo>
                          <a:pt x="889" y="252"/>
                        </a:lnTo>
                        <a:lnTo>
                          <a:pt x="891" y="255"/>
                        </a:lnTo>
                        <a:lnTo>
                          <a:pt x="891" y="255"/>
                        </a:lnTo>
                        <a:lnTo>
                          <a:pt x="889" y="259"/>
                        </a:lnTo>
                        <a:lnTo>
                          <a:pt x="887" y="261"/>
                        </a:lnTo>
                        <a:lnTo>
                          <a:pt x="881" y="264"/>
                        </a:lnTo>
                        <a:lnTo>
                          <a:pt x="874" y="266"/>
                        </a:lnTo>
                        <a:lnTo>
                          <a:pt x="869" y="266"/>
                        </a:lnTo>
                        <a:lnTo>
                          <a:pt x="869" y="266"/>
                        </a:lnTo>
                        <a:lnTo>
                          <a:pt x="862" y="264"/>
                        </a:lnTo>
                        <a:lnTo>
                          <a:pt x="856" y="259"/>
                        </a:lnTo>
                        <a:lnTo>
                          <a:pt x="851" y="255"/>
                        </a:lnTo>
                        <a:lnTo>
                          <a:pt x="843" y="252"/>
                        </a:lnTo>
                        <a:lnTo>
                          <a:pt x="843" y="252"/>
                        </a:lnTo>
                        <a:lnTo>
                          <a:pt x="838" y="252"/>
                        </a:lnTo>
                        <a:lnTo>
                          <a:pt x="833" y="252"/>
                        </a:lnTo>
                        <a:lnTo>
                          <a:pt x="833" y="252"/>
                        </a:lnTo>
                        <a:lnTo>
                          <a:pt x="825" y="248"/>
                        </a:lnTo>
                        <a:lnTo>
                          <a:pt x="820" y="244"/>
                        </a:lnTo>
                        <a:lnTo>
                          <a:pt x="820" y="244"/>
                        </a:lnTo>
                        <a:lnTo>
                          <a:pt x="813" y="242"/>
                        </a:lnTo>
                        <a:lnTo>
                          <a:pt x="807" y="242"/>
                        </a:lnTo>
                        <a:lnTo>
                          <a:pt x="795" y="244"/>
                        </a:lnTo>
                        <a:lnTo>
                          <a:pt x="795" y="244"/>
                        </a:lnTo>
                        <a:lnTo>
                          <a:pt x="787" y="246"/>
                        </a:lnTo>
                        <a:lnTo>
                          <a:pt x="782" y="248"/>
                        </a:lnTo>
                        <a:lnTo>
                          <a:pt x="778" y="252"/>
                        </a:lnTo>
                        <a:lnTo>
                          <a:pt x="776" y="259"/>
                        </a:lnTo>
                        <a:lnTo>
                          <a:pt x="776" y="259"/>
                        </a:lnTo>
                        <a:close/>
                        <a:moveTo>
                          <a:pt x="952" y="166"/>
                        </a:moveTo>
                        <a:lnTo>
                          <a:pt x="952" y="166"/>
                        </a:lnTo>
                        <a:lnTo>
                          <a:pt x="956" y="170"/>
                        </a:lnTo>
                        <a:lnTo>
                          <a:pt x="959" y="176"/>
                        </a:lnTo>
                        <a:lnTo>
                          <a:pt x="959" y="176"/>
                        </a:lnTo>
                        <a:lnTo>
                          <a:pt x="965" y="179"/>
                        </a:lnTo>
                        <a:lnTo>
                          <a:pt x="972" y="179"/>
                        </a:lnTo>
                        <a:lnTo>
                          <a:pt x="985" y="177"/>
                        </a:lnTo>
                        <a:lnTo>
                          <a:pt x="985" y="177"/>
                        </a:lnTo>
                        <a:lnTo>
                          <a:pt x="990" y="177"/>
                        </a:lnTo>
                        <a:lnTo>
                          <a:pt x="996" y="177"/>
                        </a:lnTo>
                        <a:lnTo>
                          <a:pt x="999" y="179"/>
                        </a:lnTo>
                        <a:lnTo>
                          <a:pt x="1005" y="183"/>
                        </a:lnTo>
                        <a:lnTo>
                          <a:pt x="1005" y="183"/>
                        </a:lnTo>
                        <a:lnTo>
                          <a:pt x="1017" y="195"/>
                        </a:lnTo>
                        <a:lnTo>
                          <a:pt x="1024" y="201"/>
                        </a:lnTo>
                        <a:lnTo>
                          <a:pt x="1034" y="203"/>
                        </a:lnTo>
                        <a:lnTo>
                          <a:pt x="1034" y="203"/>
                        </a:lnTo>
                        <a:lnTo>
                          <a:pt x="1037" y="201"/>
                        </a:lnTo>
                        <a:lnTo>
                          <a:pt x="1039" y="197"/>
                        </a:lnTo>
                        <a:lnTo>
                          <a:pt x="1039" y="194"/>
                        </a:lnTo>
                        <a:lnTo>
                          <a:pt x="1037" y="190"/>
                        </a:lnTo>
                        <a:lnTo>
                          <a:pt x="1037" y="190"/>
                        </a:lnTo>
                        <a:lnTo>
                          <a:pt x="1034" y="185"/>
                        </a:lnTo>
                        <a:lnTo>
                          <a:pt x="1028" y="181"/>
                        </a:lnTo>
                        <a:lnTo>
                          <a:pt x="1015" y="176"/>
                        </a:lnTo>
                        <a:lnTo>
                          <a:pt x="1015" y="176"/>
                        </a:lnTo>
                        <a:lnTo>
                          <a:pt x="1008" y="170"/>
                        </a:lnTo>
                        <a:lnTo>
                          <a:pt x="1001" y="165"/>
                        </a:lnTo>
                        <a:lnTo>
                          <a:pt x="1001" y="165"/>
                        </a:lnTo>
                        <a:lnTo>
                          <a:pt x="992" y="161"/>
                        </a:lnTo>
                        <a:lnTo>
                          <a:pt x="976" y="156"/>
                        </a:lnTo>
                        <a:lnTo>
                          <a:pt x="959" y="154"/>
                        </a:lnTo>
                        <a:lnTo>
                          <a:pt x="952" y="154"/>
                        </a:lnTo>
                        <a:lnTo>
                          <a:pt x="947" y="156"/>
                        </a:lnTo>
                        <a:lnTo>
                          <a:pt x="947" y="156"/>
                        </a:lnTo>
                        <a:lnTo>
                          <a:pt x="945" y="157"/>
                        </a:lnTo>
                        <a:lnTo>
                          <a:pt x="945" y="161"/>
                        </a:lnTo>
                        <a:lnTo>
                          <a:pt x="945" y="161"/>
                        </a:lnTo>
                        <a:lnTo>
                          <a:pt x="947" y="165"/>
                        </a:lnTo>
                        <a:lnTo>
                          <a:pt x="952" y="166"/>
                        </a:lnTo>
                        <a:lnTo>
                          <a:pt x="952" y="166"/>
                        </a:lnTo>
                        <a:close/>
                        <a:moveTo>
                          <a:pt x="918" y="346"/>
                        </a:moveTo>
                        <a:lnTo>
                          <a:pt x="918" y="346"/>
                        </a:lnTo>
                        <a:lnTo>
                          <a:pt x="923" y="353"/>
                        </a:lnTo>
                        <a:lnTo>
                          <a:pt x="930" y="358"/>
                        </a:lnTo>
                        <a:lnTo>
                          <a:pt x="930" y="358"/>
                        </a:lnTo>
                        <a:lnTo>
                          <a:pt x="936" y="360"/>
                        </a:lnTo>
                        <a:lnTo>
                          <a:pt x="938" y="362"/>
                        </a:lnTo>
                        <a:lnTo>
                          <a:pt x="938" y="366"/>
                        </a:lnTo>
                        <a:lnTo>
                          <a:pt x="938" y="366"/>
                        </a:lnTo>
                        <a:lnTo>
                          <a:pt x="932" y="367"/>
                        </a:lnTo>
                        <a:lnTo>
                          <a:pt x="929" y="366"/>
                        </a:lnTo>
                        <a:lnTo>
                          <a:pt x="923" y="366"/>
                        </a:lnTo>
                        <a:lnTo>
                          <a:pt x="919" y="367"/>
                        </a:lnTo>
                        <a:lnTo>
                          <a:pt x="919" y="367"/>
                        </a:lnTo>
                        <a:lnTo>
                          <a:pt x="918" y="369"/>
                        </a:lnTo>
                        <a:lnTo>
                          <a:pt x="914" y="375"/>
                        </a:lnTo>
                        <a:lnTo>
                          <a:pt x="910" y="378"/>
                        </a:lnTo>
                        <a:lnTo>
                          <a:pt x="907" y="378"/>
                        </a:lnTo>
                        <a:lnTo>
                          <a:pt x="907" y="378"/>
                        </a:lnTo>
                        <a:lnTo>
                          <a:pt x="905" y="376"/>
                        </a:lnTo>
                        <a:lnTo>
                          <a:pt x="903" y="371"/>
                        </a:lnTo>
                        <a:lnTo>
                          <a:pt x="903" y="367"/>
                        </a:lnTo>
                        <a:lnTo>
                          <a:pt x="903" y="364"/>
                        </a:lnTo>
                        <a:lnTo>
                          <a:pt x="903" y="364"/>
                        </a:lnTo>
                        <a:lnTo>
                          <a:pt x="909" y="360"/>
                        </a:lnTo>
                        <a:lnTo>
                          <a:pt x="910" y="356"/>
                        </a:lnTo>
                        <a:lnTo>
                          <a:pt x="912" y="355"/>
                        </a:lnTo>
                        <a:lnTo>
                          <a:pt x="912" y="355"/>
                        </a:lnTo>
                        <a:lnTo>
                          <a:pt x="910" y="351"/>
                        </a:lnTo>
                        <a:lnTo>
                          <a:pt x="909" y="349"/>
                        </a:lnTo>
                        <a:lnTo>
                          <a:pt x="905" y="344"/>
                        </a:lnTo>
                        <a:lnTo>
                          <a:pt x="905" y="344"/>
                        </a:lnTo>
                        <a:lnTo>
                          <a:pt x="900" y="342"/>
                        </a:lnTo>
                        <a:lnTo>
                          <a:pt x="894" y="344"/>
                        </a:lnTo>
                        <a:lnTo>
                          <a:pt x="883" y="349"/>
                        </a:lnTo>
                        <a:lnTo>
                          <a:pt x="878" y="353"/>
                        </a:lnTo>
                        <a:lnTo>
                          <a:pt x="874" y="353"/>
                        </a:lnTo>
                        <a:lnTo>
                          <a:pt x="869" y="351"/>
                        </a:lnTo>
                        <a:lnTo>
                          <a:pt x="865" y="344"/>
                        </a:lnTo>
                        <a:lnTo>
                          <a:pt x="865" y="344"/>
                        </a:lnTo>
                        <a:lnTo>
                          <a:pt x="865" y="340"/>
                        </a:lnTo>
                        <a:lnTo>
                          <a:pt x="863" y="338"/>
                        </a:lnTo>
                        <a:lnTo>
                          <a:pt x="863" y="338"/>
                        </a:lnTo>
                        <a:lnTo>
                          <a:pt x="858" y="335"/>
                        </a:lnTo>
                        <a:lnTo>
                          <a:pt x="853" y="335"/>
                        </a:lnTo>
                        <a:lnTo>
                          <a:pt x="853" y="335"/>
                        </a:lnTo>
                        <a:lnTo>
                          <a:pt x="849" y="335"/>
                        </a:lnTo>
                        <a:lnTo>
                          <a:pt x="847" y="337"/>
                        </a:lnTo>
                        <a:lnTo>
                          <a:pt x="845" y="342"/>
                        </a:lnTo>
                        <a:lnTo>
                          <a:pt x="845" y="349"/>
                        </a:lnTo>
                        <a:lnTo>
                          <a:pt x="845" y="353"/>
                        </a:lnTo>
                        <a:lnTo>
                          <a:pt x="842" y="355"/>
                        </a:lnTo>
                        <a:lnTo>
                          <a:pt x="842" y="355"/>
                        </a:lnTo>
                        <a:lnTo>
                          <a:pt x="836" y="356"/>
                        </a:lnTo>
                        <a:lnTo>
                          <a:pt x="831" y="356"/>
                        </a:lnTo>
                        <a:lnTo>
                          <a:pt x="825" y="353"/>
                        </a:lnTo>
                        <a:lnTo>
                          <a:pt x="822" y="347"/>
                        </a:lnTo>
                        <a:lnTo>
                          <a:pt x="822" y="347"/>
                        </a:lnTo>
                        <a:lnTo>
                          <a:pt x="818" y="338"/>
                        </a:lnTo>
                        <a:lnTo>
                          <a:pt x="816" y="335"/>
                        </a:lnTo>
                        <a:lnTo>
                          <a:pt x="811" y="333"/>
                        </a:lnTo>
                        <a:lnTo>
                          <a:pt x="811" y="333"/>
                        </a:lnTo>
                        <a:lnTo>
                          <a:pt x="805" y="335"/>
                        </a:lnTo>
                        <a:lnTo>
                          <a:pt x="805" y="335"/>
                        </a:lnTo>
                        <a:lnTo>
                          <a:pt x="796" y="338"/>
                        </a:lnTo>
                        <a:lnTo>
                          <a:pt x="793" y="342"/>
                        </a:lnTo>
                        <a:lnTo>
                          <a:pt x="787" y="344"/>
                        </a:lnTo>
                        <a:lnTo>
                          <a:pt x="787" y="344"/>
                        </a:lnTo>
                        <a:lnTo>
                          <a:pt x="773" y="347"/>
                        </a:lnTo>
                        <a:lnTo>
                          <a:pt x="767" y="351"/>
                        </a:lnTo>
                        <a:lnTo>
                          <a:pt x="762" y="355"/>
                        </a:lnTo>
                        <a:lnTo>
                          <a:pt x="762" y="355"/>
                        </a:lnTo>
                        <a:lnTo>
                          <a:pt x="758" y="360"/>
                        </a:lnTo>
                        <a:lnTo>
                          <a:pt x="755" y="364"/>
                        </a:lnTo>
                        <a:lnTo>
                          <a:pt x="755" y="364"/>
                        </a:lnTo>
                        <a:lnTo>
                          <a:pt x="749" y="367"/>
                        </a:lnTo>
                        <a:lnTo>
                          <a:pt x="748" y="371"/>
                        </a:lnTo>
                        <a:lnTo>
                          <a:pt x="746" y="375"/>
                        </a:lnTo>
                        <a:lnTo>
                          <a:pt x="746" y="375"/>
                        </a:lnTo>
                        <a:lnTo>
                          <a:pt x="748" y="378"/>
                        </a:lnTo>
                        <a:lnTo>
                          <a:pt x="749" y="380"/>
                        </a:lnTo>
                        <a:lnTo>
                          <a:pt x="753" y="384"/>
                        </a:lnTo>
                        <a:lnTo>
                          <a:pt x="760" y="384"/>
                        </a:lnTo>
                        <a:lnTo>
                          <a:pt x="766" y="385"/>
                        </a:lnTo>
                        <a:lnTo>
                          <a:pt x="766" y="385"/>
                        </a:lnTo>
                        <a:lnTo>
                          <a:pt x="782" y="382"/>
                        </a:lnTo>
                        <a:lnTo>
                          <a:pt x="782" y="382"/>
                        </a:lnTo>
                        <a:lnTo>
                          <a:pt x="795" y="382"/>
                        </a:lnTo>
                        <a:lnTo>
                          <a:pt x="807" y="384"/>
                        </a:lnTo>
                        <a:lnTo>
                          <a:pt x="807" y="384"/>
                        </a:lnTo>
                        <a:lnTo>
                          <a:pt x="807" y="387"/>
                        </a:lnTo>
                        <a:lnTo>
                          <a:pt x="807" y="389"/>
                        </a:lnTo>
                        <a:lnTo>
                          <a:pt x="802" y="393"/>
                        </a:lnTo>
                        <a:lnTo>
                          <a:pt x="795" y="394"/>
                        </a:lnTo>
                        <a:lnTo>
                          <a:pt x="786" y="394"/>
                        </a:lnTo>
                        <a:lnTo>
                          <a:pt x="776" y="396"/>
                        </a:lnTo>
                        <a:lnTo>
                          <a:pt x="769" y="398"/>
                        </a:lnTo>
                        <a:lnTo>
                          <a:pt x="764" y="400"/>
                        </a:lnTo>
                        <a:lnTo>
                          <a:pt x="762" y="402"/>
                        </a:lnTo>
                        <a:lnTo>
                          <a:pt x="762" y="405"/>
                        </a:lnTo>
                        <a:lnTo>
                          <a:pt x="762" y="405"/>
                        </a:lnTo>
                        <a:lnTo>
                          <a:pt x="764" y="409"/>
                        </a:lnTo>
                        <a:lnTo>
                          <a:pt x="769" y="411"/>
                        </a:lnTo>
                        <a:lnTo>
                          <a:pt x="775" y="411"/>
                        </a:lnTo>
                        <a:lnTo>
                          <a:pt x="784" y="411"/>
                        </a:lnTo>
                        <a:lnTo>
                          <a:pt x="798" y="407"/>
                        </a:lnTo>
                        <a:lnTo>
                          <a:pt x="809" y="405"/>
                        </a:lnTo>
                        <a:lnTo>
                          <a:pt x="809" y="405"/>
                        </a:lnTo>
                        <a:lnTo>
                          <a:pt x="818" y="402"/>
                        </a:lnTo>
                        <a:lnTo>
                          <a:pt x="829" y="400"/>
                        </a:lnTo>
                        <a:lnTo>
                          <a:pt x="834" y="400"/>
                        </a:lnTo>
                        <a:lnTo>
                          <a:pt x="840" y="402"/>
                        </a:lnTo>
                        <a:lnTo>
                          <a:pt x="845" y="404"/>
                        </a:lnTo>
                        <a:lnTo>
                          <a:pt x="849" y="407"/>
                        </a:lnTo>
                        <a:lnTo>
                          <a:pt x="849" y="407"/>
                        </a:lnTo>
                        <a:lnTo>
                          <a:pt x="851" y="411"/>
                        </a:lnTo>
                        <a:lnTo>
                          <a:pt x="851" y="414"/>
                        </a:lnTo>
                        <a:lnTo>
                          <a:pt x="851" y="416"/>
                        </a:lnTo>
                        <a:lnTo>
                          <a:pt x="849" y="418"/>
                        </a:lnTo>
                        <a:lnTo>
                          <a:pt x="842" y="420"/>
                        </a:lnTo>
                        <a:lnTo>
                          <a:pt x="834" y="420"/>
                        </a:lnTo>
                        <a:lnTo>
                          <a:pt x="834" y="420"/>
                        </a:lnTo>
                        <a:lnTo>
                          <a:pt x="820" y="420"/>
                        </a:lnTo>
                        <a:lnTo>
                          <a:pt x="798" y="422"/>
                        </a:lnTo>
                        <a:lnTo>
                          <a:pt x="787" y="423"/>
                        </a:lnTo>
                        <a:lnTo>
                          <a:pt x="780" y="427"/>
                        </a:lnTo>
                        <a:lnTo>
                          <a:pt x="778" y="429"/>
                        </a:lnTo>
                        <a:lnTo>
                          <a:pt x="778" y="432"/>
                        </a:lnTo>
                        <a:lnTo>
                          <a:pt x="778" y="436"/>
                        </a:lnTo>
                        <a:lnTo>
                          <a:pt x="780" y="442"/>
                        </a:lnTo>
                        <a:lnTo>
                          <a:pt x="780" y="442"/>
                        </a:lnTo>
                        <a:lnTo>
                          <a:pt x="782" y="445"/>
                        </a:lnTo>
                        <a:lnTo>
                          <a:pt x="786" y="449"/>
                        </a:lnTo>
                        <a:lnTo>
                          <a:pt x="795" y="452"/>
                        </a:lnTo>
                        <a:lnTo>
                          <a:pt x="795" y="452"/>
                        </a:lnTo>
                        <a:lnTo>
                          <a:pt x="809" y="460"/>
                        </a:lnTo>
                        <a:lnTo>
                          <a:pt x="824" y="465"/>
                        </a:lnTo>
                        <a:lnTo>
                          <a:pt x="824" y="465"/>
                        </a:lnTo>
                        <a:lnTo>
                          <a:pt x="834" y="465"/>
                        </a:lnTo>
                        <a:lnTo>
                          <a:pt x="843" y="465"/>
                        </a:lnTo>
                        <a:lnTo>
                          <a:pt x="863" y="461"/>
                        </a:lnTo>
                        <a:lnTo>
                          <a:pt x="863" y="461"/>
                        </a:lnTo>
                        <a:lnTo>
                          <a:pt x="872" y="460"/>
                        </a:lnTo>
                        <a:lnTo>
                          <a:pt x="880" y="456"/>
                        </a:lnTo>
                        <a:lnTo>
                          <a:pt x="880" y="456"/>
                        </a:lnTo>
                        <a:lnTo>
                          <a:pt x="891" y="451"/>
                        </a:lnTo>
                        <a:lnTo>
                          <a:pt x="901" y="447"/>
                        </a:lnTo>
                        <a:lnTo>
                          <a:pt x="901" y="447"/>
                        </a:lnTo>
                        <a:lnTo>
                          <a:pt x="914" y="445"/>
                        </a:lnTo>
                        <a:lnTo>
                          <a:pt x="927" y="443"/>
                        </a:lnTo>
                        <a:lnTo>
                          <a:pt x="927" y="443"/>
                        </a:lnTo>
                        <a:lnTo>
                          <a:pt x="930" y="443"/>
                        </a:lnTo>
                        <a:lnTo>
                          <a:pt x="932" y="440"/>
                        </a:lnTo>
                        <a:lnTo>
                          <a:pt x="936" y="438"/>
                        </a:lnTo>
                        <a:lnTo>
                          <a:pt x="939" y="438"/>
                        </a:lnTo>
                        <a:lnTo>
                          <a:pt x="939" y="438"/>
                        </a:lnTo>
                        <a:lnTo>
                          <a:pt x="945" y="440"/>
                        </a:lnTo>
                        <a:lnTo>
                          <a:pt x="948" y="443"/>
                        </a:lnTo>
                        <a:lnTo>
                          <a:pt x="956" y="452"/>
                        </a:lnTo>
                        <a:lnTo>
                          <a:pt x="956" y="452"/>
                        </a:lnTo>
                        <a:lnTo>
                          <a:pt x="963" y="458"/>
                        </a:lnTo>
                        <a:lnTo>
                          <a:pt x="972" y="461"/>
                        </a:lnTo>
                        <a:lnTo>
                          <a:pt x="979" y="463"/>
                        </a:lnTo>
                        <a:lnTo>
                          <a:pt x="988" y="463"/>
                        </a:lnTo>
                        <a:lnTo>
                          <a:pt x="988" y="463"/>
                        </a:lnTo>
                        <a:lnTo>
                          <a:pt x="994" y="461"/>
                        </a:lnTo>
                        <a:lnTo>
                          <a:pt x="997" y="460"/>
                        </a:lnTo>
                        <a:lnTo>
                          <a:pt x="999" y="456"/>
                        </a:lnTo>
                        <a:lnTo>
                          <a:pt x="996" y="452"/>
                        </a:lnTo>
                        <a:lnTo>
                          <a:pt x="996" y="452"/>
                        </a:lnTo>
                        <a:lnTo>
                          <a:pt x="986" y="447"/>
                        </a:lnTo>
                        <a:lnTo>
                          <a:pt x="983" y="443"/>
                        </a:lnTo>
                        <a:lnTo>
                          <a:pt x="983" y="442"/>
                        </a:lnTo>
                        <a:lnTo>
                          <a:pt x="985" y="440"/>
                        </a:lnTo>
                        <a:lnTo>
                          <a:pt x="985" y="440"/>
                        </a:lnTo>
                        <a:lnTo>
                          <a:pt x="988" y="438"/>
                        </a:lnTo>
                        <a:lnTo>
                          <a:pt x="994" y="438"/>
                        </a:lnTo>
                        <a:lnTo>
                          <a:pt x="1006" y="438"/>
                        </a:lnTo>
                        <a:lnTo>
                          <a:pt x="1012" y="438"/>
                        </a:lnTo>
                        <a:lnTo>
                          <a:pt x="1015" y="436"/>
                        </a:lnTo>
                        <a:lnTo>
                          <a:pt x="1017" y="432"/>
                        </a:lnTo>
                        <a:lnTo>
                          <a:pt x="1015" y="427"/>
                        </a:lnTo>
                        <a:lnTo>
                          <a:pt x="1015" y="427"/>
                        </a:lnTo>
                        <a:lnTo>
                          <a:pt x="1010" y="422"/>
                        </a:lnTo>
                        <a:lnTo>
                          <a:pt x="1003" y="418"/>
                        </a:lnTo>
                        <a:lnTo>
                          <a:pt x="990" y="414"/>
                        </a:lnTo>
                        <a:lnTo>
                          <a:pt x="990" y="414"/>
                        </a:lnTo>
                        <a:lnTo>
                          <a:pt x="974" y="407"/>
                        </a:lnTo>
                        <a:lnTo>
                          <a:pt x="968" y="402"/>
                        </a:lnTo>
                        <a:lnTo>
                          <a:pt x="961" y="396"/>
                        </a:lnTo>
                        <a:lnTo>
                          <a:pt x="961" y="396"/>
                        </a:lnTo>
                        <a:lnTo>
                          <a:pt x="957" y="391"/>
                        </a:lnTo>
                        <a:lnTo>
                          <a:pt x="956" y="384"/>
                        </a:lnTo>
                        <a:lnTo>
                          <a:pt x="956" y="384"/>
                        </a:lnTo>
                        <a:lnTo>
                          <a:pt x="954" y="376"/>
                        </a:lnTo>
                        <a:lnTo>
                          <a:pt x="954" y="373"/>
                        </a:lnTo>
                        <a:lnTo>
                          <a:pt x="952" y="369"/>
                        </a:lnTo>
                        <a:lnTo>
                          <a:pt x="952" y="369"/>
                        </a:lnTo>
                        <a:lnTo>
                          <a:pt x="947" y="367"/>
                        </a:lnTo>
                        <a:lnTo>
                          <a:pt x="945" y="366"/>
                        </a:lnTo>
                        <a:lnTo>
                          <a:pt x="943" y="362"/>
                        </a:lnTo>
                        <a:lnTo>
                          <a:pt x="943" y="362"/>
                        </a:lnTo>
                        <a:lnTo>
                          <a:pt x="943" y="358"/>
                        </a:lnTo>
                        <a:lnTo>
                          <a:pt x="945" y="356"/>
                        </a:lnTo>
                        <a:lnTo>
                          <a:pt x="945" y="353"/>
                        </a:lnTo>
                        <a:lnTo>
                          <a:pt x="945" y="349"/>
                        </a:lnTo>
                        <a:lnTo>
                          <a:pt x="945" y="349"/>
                        </a:lnTo>
                        <a:lnTo>
                          <a:pt x="939" y="340"/>
                        </a:lnTo>
                        <a:lnTo>
                          <a:pt x="932" y="335"/>
                        </a:lnTo>
                        <a:lnTo>
                          <a:pt x="932" y="335"/>
                        </a:lnTo>
                        <a:lnTo>
                          <a:pt x="927" y="333"/>
                        </a:lnTo>
                        <a:lnTo>
                          <a:pt x="921" y="337"/>
                        </a:lnTo>
                        <a:lnTo>
                          <a:pt x="918" y="340"/>
                        </a:lnTo>
                        <a:lnTo>
                          <a:pt x="918" y="344"/>
                        </a:lnTo>
                        <a:lnTo>
                          <a:pt x="918" y="346"/>
                        </a:lnTo>
                        <a:lnTo>
                          <a:pt x="918" y="346"/>
                        </a:lnTo>
                        <a:close/>
                        <a:moveTo>
                          <a:pt x="858" y="223"/>
                        </a:moveTo>
                        <a:lnTo>
                          <a:pt x="858" y="223"/>
                        </a:lnTo>
                        <a:lnTo>
                          <a:pt x="865" y="221"/>
                        </a:lnTo>
                        <a:lnTo>
                          <a:pt x="869" y="219"/>
                        </a:lnTo>
                        <a:lnTo>
                          <a:pt x="871" y="217"/>
                        </a:lnTo>
                        <a:lnTo>
                          <a:pt x="871" y="217"/>
                        </a:lnTo>
                        <a:lnTo>
                          <a:pt x="872" y="212"/>
                        </a:lnTo>
                        <a:lnTo>
                          <a:pt x="874" y="208"/>
                        </a:lnTo>
                        <a:lnTo>
                          <a:pt x="874" y="203"/>
                        </a:lnTo>
                        <a:lnTo>
                          <a:pt x="876" y="199"/>
                        </a:lnTo>
                        <a:lnTo>
                          <a:pt x="876" y="199"/>
                        </a:lnTo>
                        <a:lnTo>
                          <a:pt x="880" y="195"/>
                        </a:lnTo>
                        <a:lnTo>
                          <a:pt x="881" y="194"/>
                        </a:lnTo>
                        <a:lnTo>
                          <a:pt x="883" y="192"/>
                        </a:lnTo>
                        <a:lnTo>
                          <a:pt x="883" y="192"/>
                        </a:lnTo>
                        <a:lnTo>
                          <a:pt x="881" y="190"/>
                        </a:lnTo>
                        <a:lnTo>
                          <a:pt x="878" y="186"/>
                        </a:lnTo>
                        <a:lnTo>
                          <a:pt x="869" y="185"/>
                        </a:lnTo>
                        <a:lnTo>
                          <a:pt x="869" y="185"/>
                        </a:lnTo>
                        <a:lnTo>
                          <a:pt x="863" y="186"/>
                        </a:lnTo>
                        <a:lnTo>
                          <a:pt x="858" y="190"/>
                        </a:lnTo>
                        <a:lnTo>
                          <a:pt x="858" y="190"/>
                        </a:lnTo>
                        <a:lnTo>
                          <a:pt x="851" y="195"/>
                        </a:lnTo>
                        <a:lnTo>
                          <a:pt x="843" y="199"/>
                        </a:lnTo>
                        <a:lnTo>
                          <a:pt x="843" y="199"/>
                        </a:lnTo>
                        <a:lnTo>
                          <a:pt x="838" y="201"/>
                        </a:lnTo>
                        <a:lnTo>
                          <a:pt x="834" y="201"/>
                        </a:lnTo>
                        <a:lnTo>
                          <a:pt x="833" y="203"/>
                        </a:lnTo>
                        <a:lnTo>
                          <a:pt x="833" y="203"/>
                        </a:lnTo>
                        <a:lnTo>
                          <a:pt x="831" y="208"/>
                        </a:lnTo>
                        <a:lnTo>
                          <a:pt x="831" y="212"/>
                        </a:lnTo>
                        <a:lnTo>
                          <a:pt x="833" y="215"/>
                        </a:lnTo>
                        <a:lnTo>
                          <a:pt x="838" y="219"/>
                        </a:lnTo>
                        <a:lnTo>
                          <a:pt x="849" y="221"/>
                        </a:lnTo>
                        <a:lnTo>
                          <a:pt x="858" y="223"/>
                        </a:lnTo>
                        <a:lnTo>
                          <a:pt x="858" y="223"/>
                        </a:lnTo>
                        <a:close/>
                        <a:moveTo>
                          <a:pt x="872" y="181"/>
                        </a:moveTo>
                        <a:lnTo>
                          <a:pt x="872" y="181"/>
                        </a:lnTo>
                        <a:lnTo>
                          <a:pt x="876" y="183"/>
                        </a:lnTo>
                        <a:lnTo>
                          <a:pt x="880" y="183"/>
                        </a:lnTo>
                        <a:lnTo>
                          <a:pt x="883" y="183"/>
                        </a:lnTo>
                        <a:lnTo>
                          <a:pt x="883" y="183"/>
                        </a:lnTo>
                        <a:lnTo>
                          <a:pt x="889" y="181"/>
                        </a:lnTo>
                        <a:lnTo>
                          <a:pt x="892" y="176"/>
                        </a:lnTo>
                        <a:lnTo>
                          <a:pt x="891" y="170"/>
                        </a:lnTo>
                        <a:lnTo>
                          <a:pt x="887" y="166"/>
                        </a:lnTo>
                        <a:lnTo>
                          <a:pt x="887" y="166"/>
                        </a:lnTo>
                        <a:lnTo>
                          <a:pt x="883" y="165"/>
                        </a:lnTo>
                        <a:lnTo>
                          <a:pt x="880" y="165"/>
                        </a:lnTo>
                        <a:lnTo>
                          <a:pt x="880" y="165"/>
                        </a:lnTo>
                        <a:lnTo>
                          <a:pt x="872" y="168"/>
                        </a:lnTo>
                        <a:lnTo>
                          <a:pt x="867" y="174"/>
                        </a:lnTo>
                        <a:lnTo>
                          <a:pt x="865" y="176"/>
                        </a:lnTo>
                        <a:lnTo>
                          <a:pt x="867" y="177"/>
                        </a:lnTo>
                        <a:lnTo>
                          <a:pt x="869" y="179"/>
                        </a:lnTo>
                        <a:lnTo>
                          <a:pt x="872" y="181"/>
                        </a:lnTo>
                        <a:lnTo>
                          <a:pt x="872" y="181"/>
                        </a:lnTo>
                        <a:close/>
                        <a:moveTo>
                          <a:pt x="1624" y="532"/>
                        </a:moveTo>
                        <a:lnTo>
                          <a:pt x="1624" y="532"/>
                        </a:lnTo>
                        <a:lnTo>
                          <a:pt x="1624" y="527"/>
                        </a:lnTo>
                        <a:lnTo>
                          <a:pt x="1624" y="521"/>
                        </a:lnTo>
                        <a:lnTo>
                          <a:pt x="1624" y="517"/>
                        </a:lnTo>
                        <a:lnTo>
                          <a:pt x="1620" y="514"/>
                        </a:lnTo>
                        <a:lnTo>
                          <a:pt x="1618" y="510"/>
                        </a:lnTo>
                        <a:lnTo>
                          <a:pt x="1613" y="508"/>
                        </a:lnTo>
                        <a:lnTo>
                          <a:pt x="1604" y="507"/>
                        </a:lnTo>
                        <a:lnTo>
                          <a:pt x="1604" y="507"/>
                        </a:lnTo>
                        <a:lnTo>
                          <a:pt x="1584" y="507"/>
                        </a:lnTo>
                        <a:lnTo>
                          <a:pt x="1575" y="505"/>
                        </a:lnTo>
                        <a:lnTo>
                          <a:pt x="1566" y="501"/>
                        </a:lnTo>
                        <a:lnTo>
                          <a:pt x="1566" y="501"/>
                        </a:lnTo>
                        <a:lnTo>
                          <a:pt x="1548" y="492"/>
                        </a:lnTo>
                        <a:lnTo>
                          <a:pt x="1539" y="489"/>
                        </a:lnTo>
                        <a:lnTo>
                          <a:pt x="1531" y="483"/>
                        </a:lnTo>
                        <a:lnTo>
                          <a:pt x="1531" y="483"/>
                        </a:lnTo>
                        <a:lnTo>
                          <a:pt x="1528" y="478"/>
                        </a:lnTo>
                        <a:lnTo>
                          <a:pt x="1524" y="472"/>
                        </a:lnTo>
                        <a:lnTo>
                          <a:pt x="1519" y="460"/>
                        </a:lnTo>
                        <a:lnTo>
                          <a:pt x="1513" y="447"/>
                        </a:lnTo>
                        <a:lnTo>
                          <a:pt x="1510" y="434"/>
                        </a:lnTo>
                        <a:lnTo>
                          <a:pt x="1510" y="434"/>
                        </a:lnTo>
                        <a:lnTo>
                          <a:pt x="1499" y="418"/>
                        </a:lnTo>
                        <a:lnTo>
                          <a:pt x="1493" y="411"/>
                        </a:lnTo>
                        <a:lnTo>
                          <a:pt x="1486" y="405"/>
                        </a:lnTo>
                        <a:lnTo>
                          <a:pt x="1486" y="405"/>
                        </a:lnTo>
                        <a:lnTo>
                          <a:pt x="1477" y="400"/>
                        </a:lnTo>
                        <a:lnTo>
                          <a:pt x="1466" y="396"/>
                        </a:lnTo>
                        <a:lnTo>
                          <a:pt x="1466" y="396"/>
                        </a:lnTo>
                        <a:lnTo>
                          <a:pt x="1455" y="393"/>
                        </a:lnTo>
                        <a:lnTo>
                          <a:pt x="1455" y="393"/>
                        </a:lnTo>
                        <a:lnTo>
                          <a:pt x="1450" y="391"/>
                        </a:lnTo>
                        <a:lnTo>
                          <a:pt x="1450" y="391"/>
                        </a:lnTo>
                        <a:lnTo>
                          <a:pt x="1450" y="387"/>
                        </a:lnTo>
                        <a:lnTo>
                          <a:pt x="1448" y="387"/>
                        </a:lnTo>
                        <a:lnTo>
                          <a:pt x="1450" y="389"/>
                        </a:lnTo>
                        <a:lnTo>
                          <a:pt x="1450" y="389"/>
                        </a:lnTo>
                        <a:lnTo>
                          <a:pt x="1444" y="385"/>
                        </a:lnTo>
                        <a:lnTo>
                          <a:pt x="1441" y="380"/>
                        </a:lnTo>
                        <a:lnTo>
                          <a:pt x="1432" y="369"/>
                        </a:lnTo>
                        <a:lnTo>
                          <a:pt x="1432" y="369"/>
                        </a:lnTo>
                        <a:lnTo>
                          <a:pt x="1426" y="364"/>
                        </a:lnTo>
                        <a:lnTo>
                          <a:pt x="1419" y="362"/>
                        </a:lnTo>
                        <a:lnTo>
                          <a:pt x="1403" y="358"/>
                        </a:lnTo>
                        <a:lnTo>
                          <a:pt x="1403" y="358"/>
                        </a:lnTo>
                        <a:lnTo>
                          <a:pt x="1390" y="356"/>
                        </a:lnTo>
                        <a:lnTo>
                          <a:pt x="1374" y="353"/>
                        </a:lnTo>
                        <a:lnTo>
                          <a:pt x="1367" y="351"/>
                        </a:lnTo>
                        <a:lnTo>
                          <a:pt x="1361" y="346"/>
                        </a:lnTo>
                        <a:lnTo>
                          <a:pt x="1359" y="340"/>
                        </a:lnTo>
                        <a:lnTo>
                          <a:pt x="1363" y="333"/>
                        </a:lnTo>
                        <a:lnTo>
                          <a:pt x="1363" y="333"/>
                        </a:lnTo>
                        <a:lnTo>
                          <a:pt x="1368" y="328"/>
                        </a:lnTo>
                        <a:lnTo>
                          <a:pt x="1370" y="324"/>
                        </a:lnTo>
                        <a:lnTo>
                          <a:pt x="1372" y="320"/>
                        </a:lnTo>
                        <a:lnTo>
                          <a:pt x="1372" y="320"/>
                        </a:lnTo>
                        <a:lnTo>
                          <a:pt x="1370" y="317"/>
                        </a:lnTo>
                        <a:lnTo>
                          <a:pt x="1368" y="315"/>
                        </a:lnTo>
                        <a:lnTo>
                          <a:pt x="1361" y="313"/>
                        </a:lnTo>
                        <a:lnTo>
                          <a:pt x="1354" y="313"/>
                        </a:lnTo>
                        <a:lnTo>
                          <a:pt x="1348" y="315"/>
                        </a:lnTo>
                        <a:lnTo>
                          <a:pt x="1348" y="315"/>
                        </a:lnTo>
                        <a:lnTo>
                          <a:pt x="1338" y="318"/>
                        </a:lnTo>
                        <a:lnTo>
                          <a:pt x="1325" y="320"/>
                        </a:lnTo>
                        <a:lnTo>
                          <a:pt x="1325" y="320"/>
                        </a:lnTo>
                        <a:lnTo>
                          <a:pt x="1316" y="320"/>
                        </a:lnTo>
                        <a:lnTo>
                          <a:pt x="1305" y="320"/>
                        </a:lnTo>
                        <a:lnTo>
                          <a:pt x="1305" y="320"/>
                        </a:lnTo>
                        <a:lnTo>
                          <a:pt x="1294" y="320"/>
                        </a:lnTo>
                        <a:lnTo>
                          <a:pt x="1281" y="322"/>
                        </a:lnTo>
                        <a:lnTo>
                          <a:pt x="1271" y="328"/>
                        </a:lnTo>
                        <a:lnTo>
                          <a:pt x="1265" y="329"/>
                        </a:lnTo>
                        <a:lnTo>
                          <a:pt x="1263" y="335"/>
                        </a:lnTo>
                        <a:lnTo>
                          <a:pt x="1263" y="335"/>
                        </a:lnTo>
                        <a:lnTo>
                          <a:pt x="1262" y="340"/>
                        </a:lnTo>
                        <a:lnTo>
                          <a:pt x="1263" y="347"/>
                        </a:lnTo>
                        <a:lnTo>
                          <a:pt x="1267" y="362"/>
                        </a:lnTo>
                        <a:lnTo>
                          <a:pt x="1267" y="362"/>
                        </a:lnTo>
                        <a:lnTo>
                          <a:pt x="1271" y="375"/>
                        </a:lnTo>
                        <a:lnTo>
                          <a:pt x="1271" y="382"/>
                        </a:lnTo>
                        <a:lnTo>
                          <a:pt x="1271" y="384"/>
                        </a:lnTo>
                        <a:lnTo>
                          <a:pt x="1269" y="385"/>
                        </a:lnTo>
                        <a:lnTo>
                          <a:pt x="1269" y="385"/>
                        </a:lnTo>
                        <a:lnTo>
                          <a:pt x="1263" y="387"/>
                        </a:lnTo>
                        <a:lnTo>
                          <a:pt x="1258" y="385"/>
                        </a:lnTo>
                        <a:lnTo>
                          <a:pt x="1253" y="384"/>
                        </a:lnTo>
                        <a:lnTo>
                          <a:pt x="1249" y="380"/>
                        </a:lnTo>
                        <a:lnTo>
                          <a:pt x="1249" y="380"/>
                        </a:lnTo>
                        <a:lnTo>
                          <a:pt x="1247" y="375"/>
                        </a:lnTo>
                        <a:lnTo>
                          <a:pt x="1245" y="367"/>
                        </a:lnTo>
                        <a:lnTo>
                          <a:pt x="1245" y="355"/>
                        </a:lnTo>
                        <a:lnTo>
                          <a:pt x="1245" y="355"/>
                        </a:lnTo>
                        <a:lnTo>
                          <a:pt x="1247" y="337"/>
                        </a:lnTo>
                        <a:lnTo>
                          <a:pt x="1247" y="326"/>
                        </a:lnTo>
                        <a:lnTo>
                          <a:pt x="1243" y="322"/>
                        </a:lnTo>
                        <a:lnTo>
                          <a:pt x="1242" y="318"/>
                        </a:lnTo>
                        <a:lnTo>
                          <a:pt x="1242" y="318"/>
                        </a:lnTo>
                        <a:lnTo>
                          <a:pt x="1236" y="317"/>
                        </a:lnTo>
                        <a:lnTo>
                          <a:pt x="1233" y="317"/>
                        </a:lnTo>
                        <a:lnTo>
                          <a:pt x="1227" y="317"/>
                        </a:lnTo>
                        <a:lnTo>
                          <a:pt x="1224" y="318"/>
                        </a:lnTo>
                        <a:lnTo>
                          <a:pt x="1218" y="326"/>
                        </a:lnTo>
                        <a:lnTo>
                          <a:pt x="1213" y="333"/>
                        </a:lnTo>
                        <a:lnTo>
                          <a:pt x="1213" y="333"/>
                        </a:lnTo>
                        <a:lnTo>
                          <a:pt x="1205" y="344"/>
                        </a:lnTo>
                        <a:lnTo>
                          <a:pt x="1202" y="347"/>
                        </a:lnTo>
                        <a:lnTo>
                          <a:pt x="1198" y="355"/>
                        </a:lnTo>
                        <a:lnTo>
                          <a:pt x="1198" y="355"/>
                        </a:lnTo>
                        <a:lnTo>
                          <a:pt x="1195" y="369"/>
                        </a:lnTo>
                        <a:lnTo>
                          <a:pt x="1195" y="376"/>
                        </a:lnTo>
                        <a:lnTo>
                          <a:pt x="1195" y="380"/>
                        </a:lnTo>
                        <a:lnTo>
                          <a:pt x="1198" y="382"/>
                        </a:lnTo>
                        <a:lnTo>
                          <a:pt x="1198" y="382"/>
                        </a:lnTo>
                        <a:lnTo>
                          <a:pt x="1205" y="387"/>
                        </a:lnTo>
                        <a:lnTo>
                          <a:pt x="1207" y="389"/>
                        </a:lnTo>
                        <a:lnTo>
                          <a:pt x="1211" y="393"/>
                        </a:lnTo>
                        <a:lnTo>
                          <a:pt x="1211" y="393"/>
                        </a:lnTo>
                        <a:lnTo>
                          <a:pt x="1215" y="398"/>
                        </a:lnTo>
                        <a:lnTo>
                          <a:pt x="1216" y="405"/>
                        </a:lnTo>
                        <a:lnTo>
                          <a:pt x="1218" y="411"/>
                        </a:lnTo>
                        <a:lnTo>
                          <a:pt x="1224" y="414"/>
                        </a:lnTo>
                        <a:lnTo>
                          <a:pt x="1224" y="414"/>
                        </a:lnTo>
                        <a:lnTo>
                          <a:pt x="1231" y="420"/>
                        </a:lnTo>
                        <a:lnTo>
                          <a:pt x="1238" y="420"/>
                        </a:lnTo>
                        <a:lnTo>
                          <a:pt x="1245" y="418"/>
                        </a:lnTo>
                        <a:lnTo>
                          <a:pt x="1254" y="418"/>
                        </a:lnTo>
                        <a:lnTo>
                          <a:pt x="1254" y="418"/>
                        </a:lnTo>
                        <a:lnTo>
                          <a:pt x="1262" y="420"/>
                        </a:lnTo>
                        <a:lnTo>
                          <a:pt x="1267" y="423"/>
                        </a:lnTo>
                        <a:lnTo>
                          <a:pt x="1267" y="423"/>
                        </a:lnTo>
                        <a:lnTo>
                          <a:pt x="1274" y="425"/>
                        </a:lnTo>
                        <a:lnTo>
                          <a:pt x="1281" y="427"/>
                        </a:lnTo>
                        <a:lnTo>
                          <a:pt x="1281" y="427"/>
                        </a:lnTo>
                        <a:lnTo>
                          <a:pt x="1296" y="427"/>
                        </a:lnTo>
                        <a:lnTo>
                          <a:pt x="1296" y="427"/>
                        </a:lnTo>
                        <a:lnTo>
                          <a:pt x="1303" y="429"/>
                        </a:lnTo>
                        <a:lnTo>
                          <a:pt x="1312" y="431"/>
                        </a:lnTo>
                        <a:lnTo>
                          <a:pt x="1312" y="431"/>
                        </a:lnTo>
                        <a:lnTo>
                          <a:pt x="1318" y="429"/>
                        </a:lnTo>
                        <a:lnTo>
                          <a:pt x="1323" y="427"/>
                        </a:lnTo>
                        <a:lnTo>
                          <a:pt x="1332" y="422"/>
                        </a:lnTo>
                        <a:lnTo>
                          <a:pt x="1332" y="422"/>
                        </a:lnTo>
                        <a:lnTo>
                          <a:pt x="1339" y="420"/>
                        </a:lnTo>
                        <a:lnTo>
                          <a:pt x="1347" y="420"/>
                        </a:lnTo>
                        <a:lnTo>
                          <a:pt x="1361" y="420"/>
                        </a:lnTo>
                        <a:lnTo>
                          <a:pt x="1374" y="425"/>
                        </a:lnTo>
                        <a:lnTo>
                          <a:pt x="1386" y="429"/>
                        </a:lnTo>
                        <a:lnTo>
                          <a:pt x="1386" y="429"/>
                        </a:lnTo>
                        <a:lnTo>
                          <a:pt x="1397" y="434"/>
                        </a:lnTo>
                        <a:lnTo>
                          <a:pt x="1406" y="442"/>
                        </a:lnTo>
                        <a:lnTo>
                          <a:pt x="1415" y="447"/>
                        </a:lnTo>
                        <a:lnTo>
                          <a:pt x="1424" y="456"/>
                        </a:lnTo>
                        <a:lnTo>
                          <a:pt x="1432" y="465"/>
                        </a:lnTo>
                        <a:lnTo>
                          <a:pt x="1437" y="474"/>
                        </a:lnTo>
                        <a:lnTo>
                          <a:pt x="1441" y="485"/>
                        </a:lnTo>
                        <a:lnTo>
                          <a:pt x="1444" y="496"/>
                        </a:lnTo>
                        <a:lnTo>
                          <a:pt x="1444" y="496"/>
                        </a:lnTo>
                        <a:lnTo>
                          <a:pt x="1443" y="507"/>
                        </a:lnTo>
                        <a:lnTo>
                          <a:pt x="1441" y="517"/>
                        </a:lnTo>
                        <a:lnTo>
                          <a:pt x="1435" y="539"/>
                        </a:lnTo>
                        <a:lnTo>
                          <a:pt x="1435" y="539"/>
                        </a:lnTo>
                        <a:lnTo>
                          <a:pt x="1434" y="545"/>
                        </a:lnTo>
                        <a:lnTo>
                          <a:pt x="1432" y="552"/>
                        </a:lnTo>
                        <a:lnTo>
                          <a:pt x="1432" y="552"/>
                        </a:lnTo>
                        <a:lnTo>
                          <a:pt x="1434" y="555"/>
                        </a:lnTo>
                        <a:lnTo>
                          <a:pt x="1435" y="561"/>
                        </a:lnTo>
                        <a:lnTo>
                          <a:pt x="1435" y="561"/>
                        </a:lnTo>
                        <a:lnTo>
                          <a:pt x="1434" y="566"/>
                        </a:lnTo>
                        <a:lnTo>
                          <a:pt x="1430" y="572"/>
                        </a:lnTo>
                        <a:lnTo>
                          <a:pt x="1424" y="577"/>
                        </a:lnTo>
                        <a:lnTo>
                          <a:pt x="1421" y="581"/>
                        </a:lnTo>
                        <a:lnTo>
                          <a:pt x="1421" y="581"/>
                        </a:lnTo>
                        <a:lnTo>
                          <a:pt x="1414" y="583"/>
                        </a:lnTo>
                        <a:lnTo>
                          <a:pt x="1405" y="583"/>
                        </a:lnTo>
                        <a:lnTo>
                          <a:pt x="1388" y="583"/>
                        </a:lnTo>
                        <a:lnTo>
                          <a:pt x="1388" y="583"/>
                        </a:lnTo>
                        <a:lnTo>
                          <a:pt x="1376" y="583"/>
                        </a:lnTo>
                        <a:lnTo>
                          <a:pt x="1368" y="583"/>
                        </a:lnTo>
                        <a:lnTo>
                          <a:pt x="1363" y="586"/>
                        </a:lnTo>
                        <a:lnTo>
                          <a:pt x="1363" y="586"/>
                        </a:lnTo>
                        <a:lnTo>
                          <a:pt x="1361" y="588"/>
                        </a:lnTo>
                        <a:lnTo>
                          <a:pt x="1359" y="592"/>
                        </a:lnTo>
                        <a:lnTo>
                          <a:pt x="1359" y="599"/>
                        </a:lnTo>
                        <a:lnTo>
                          <a:pt x="1365" y="606"/>
                        </a:lnTo>
                        <a:lnTo>
                          <a:pt x="1370" y="612"/>
                        </a:lnTo>
                        <a:lnTo>
                          <a:pt x="1370" y="612"/>
                        </a:lnTo>
                        <a:lnTo>
                          <a:pt x="1377" y="613"/>
                        </a:lnTo>
                        <a:lnTo>
                          <a:pt x="1385" y="613"/>
                        </a:lnTo>
                        <a:lnTo>
                          <a:pt x="1399" y="610"/>
                        </a:lnTo>
                        <a:lnTo>
                          <a:pt x="1414" y="606"/>
                        </a:lnTo>
                        <a:lnTo>
                          <a:pt x="1421" y="608"/>
                        </a:lnTo>
                        <a:lnTo>
                          <a:pt x="1428" y="610"/>
                        </a:lnTo>
                        <a:lnTo>
                          <a:pt x="1428" y="610"/>
                        </a:lnTo>
                        <a:lnTo>
                          <a:pt x="1437" y="619"/>
                        </a:lnTo>
                        <a:lnTo>
                          <a:pt x="1448" y="628"/>
                        </a:lnTo>
                        <a:lnTo>
                          <a:pt x="1448" y="628"/>
                        </a:lnTo>
                        <a:lnTo>
                          <a:pt x="1455" y="631"/>
                        </a:lnTo>
                        <a:lnTo>
                          <a:pt x="1462" y="635"/>
                        </a:lnTo>
                        <a:lnTo>
                          <a:pt x="1462" y="635"/>
                        </a:lnTo>
                        <a:lnTo>
                          <a:pt x="1470" y="635"/>
                        </a:lnTo>
                        <a:lnTo>
                          <a:pt x="1477" y="635"/>
                        </a:lnTo>
                        <a:lnTo>
                          <a:pt x="1491" y="633"/>
                        </a:lnTo>
                        <a:lnTo>
                          <a:pt x="1491" y="633"/>
                        </a:lnTo>
                        <a:lnTo>
                          <a:pt x="1506" y="635"/>
                        </a:lnTo>
                        <a:lnTo>
                          <a:pt x="1519" y="639"/>
                        </a:lnTo>
                        <a:lnTo>
                          <a:pt x="1519" y="639"/>
                        </a:lnTo>
                        <a:lnTo>
                          <a:pt x="1528" y="641"/>
                        </a:lnTo>
                        <a:lnTo>
                          <a:pt x="1537" y="644"/>
                        </a:lnTo>
                        <a:lnTo>
                          <a:pt x="1537" y="644"/>
                        </a:lnTo>
                        <a:lnTo>
                          <a:pt x="1544" y="642"/>
                        </a:lnTo>
                        <a:lnTo>
                          <a:pt x="1546" y="642"/>
                        </a:lnTo>
                        <a:lnTo>
                          <a:pt x="1546" y="639"/>
                        </a:lnTo>
                        <a:lnTo>
                          <a:pt x="1546" y="639"/>
                        </a:lnTo>
                        <a:lnTo>
                          <a:pt x="1546" y="635"/>
                        </a:lnTo>
                        <a:lnTo>
                          <a:pt x="1542" y="633"/>
                        </a:lnTo>
                        <a:lnTo>
                          <a:pt x="1535" y="630"/>
                        </a:lnTo>
                        <a:lnTo>
                          <a:pt x="1535" y="630"/>
                        </a:lnTo>
                        <a:lnTo>
                          <a:pt x="1517" y="624"/>
                        </a:lnTo>
                        <a:lnTo>
                          <a:pt x="1510" y="619"/>
                        </a:lnTo>
                        <a:lnTo>
                          <a:pt x="1508" y="615"/>
                        </a:lnTo>
                        <a:lnTo>
                          <a:pt x="1508" y="612"/>
                        </a:lnTo>
                        <a:lnTo>
                          <a:pt x="1508" y="612"/>
                        </a:lnTo>
                        <a:lnTo>
                          <a:pt x="1510" y="608"/>
                        </a:lnTo>
                        <a:lnTo>
                          <a:pt x="1515" y="606"/>
                        </a:lnTo>
                        <a:lnTo>
                          <a:pt x="1526" y="606"/>
                        </a:lnTo>
                        <a:lnTo>
                          <a:pt x="1526" y="606"/>
                        </a:lnTo>
                        <a:lnTo>
                          <a:pt x="1537" y="604"/>
                        </a:lnTo>
                        <a:lnTo>
                          <a:pt x="1548" y="603"/>
                        </a:lnTo>
                        <a:lnTo>
                          <a:pt x="1548" y="603"/>
                        </a:lnTo>
                        <a:lnTo>
                          <a:pt x="1557" y="599"/>
                        </a:lnTo>
                        <a:lnTo>
                          <a:pt x="1558" y="597"/>
                        </a:lnTo>
                        <a:lnTo>
                          <a:pt x="1560" y="592"/>
                        </a:lnTo>
                        <a:lnTo>
                          <a:pt x="1560" y="592"/>
                        </a:lnTo>
                        <a:lnTo>
                          <a:pt x="1558" y="586"/>
                        </a:lnTo>
                        <a:lnTo>
                          <a:pt x="1557" y="581"/>
                        </a:lnTo>
                        <a:lnTo>
                          <a:pt x="1548" y="574"/>
                        </a:lnTo>
                        <a:lnTo>
                          <a:pt x="1548" y="574"/>
                        </a:lnTo>
                        <a:lnTo>
                          <a:pt x="1540" y="568"/>
                        </a:lnTo>
                        <a:lnTo>
                          <a:pt x="1531" y="559"/>
                        </a:lnTo>
                        <a:lnTo>
                          <a:pt x="1528" y="555"/>
                        </a:lnTo>
                        <a:lnTo>
                          <a:pt x="1524" y="550"/>
                        </a:lnTo>
                        <a:lnTo>
                          <a:pt x="1524" y="545"/>
                        </a:lnTo>
                        <a:lnTo>
                          <a:pt x="1526" y="539"/>
                        </a:lnTo>
                        <a:lnTo>
                          <a:pt x="1526" y="539"/>
                        </a:lnTo>
                        <a:lnTo>
                          <a:pt x="1528" y="537"/>
                        </a:lnTo>
                        <a:lnTo>
                          <a:pt x="1531" y="536"/>
                        </a:lnTo>
                        <a:lnTo>
                          <a:pt x="1537" y="536"/>
                        </a:lnTo>
                        <a:lnTo>
                          <a:pt x="1542" y="536"/>
                        </a:lnTo>
                        <a:lnTo>
                          <a:pt x="1551" y="539"/>
                        </a:lnTo>
                        <a:lnTo>
                          <a:pt x="1560" y="543"/>
                        </a:lnTo>
                        <a:lnTo>
                          <a:pt x="1560" y="543"/>
                        </a:lnTo>
                        <a:lnTo>
                          <a:pt x="1575" y="555"/>
                        </a:lnTo>
                        <a:lnTo>
                          <a:pt x="1582" y="559"/>
                        </a:lnTo>
                        <a:lnTo>
                          <a:pt x="1591" y="563"/>
                        </a:lnTo>
                        <a:lnTo>
                          <a:pt x="1591" y="563"/>
                        </a:lnTo>
                        <a:lnTo>
                          <a:pt x="1596" y="561"/>
                        </a:lnTo>
                        <a:lnTo>
                          <a:pt x="1602" y="559"/>
                        </a:lnTo>
                        <a:lnTo>
                          <a:pt x="1611" y="552"/>
                        </a:lnTo>
                        <a:lnTo>
                          <a:pt x="1618" y="541"/>
                        </a:lnTo>
                        <a:lnTo>
                          <a:pt x="1624" y="532"/>
                        </a:lnTo>
                        <a:lnTo>
                          <a:pt x="1624" y="532"/>
                        </a:lnTo>
                        <a:close/>
                        <a:moveTo>
                          <a:pt x="1115" y="101"/>
                        </a:moveTo>
                        <a:lnTo>
                          <a:pt x="1115" y="101"/>
                        </a:lnTo>
                        <a:lnTo>
                          <a:pt x="1122" y="103"/>
                        </a:lnTo>
                        <a:lnTo>
                          <a:pt x="1129" y="107"/>
                        </a:lnTo>
                        <a:lnTo>
                          <a:pt x="1133" y="109"/>
                        </a:lnTo>
                        <a:lnTo>
                          <a:pt x="1133" y="112"/>
                        </a:lnTo>
                        <a:lnTo>
                          <a:pt x="1129" y="114"/>
                        </a:lnTo>
                        <a:lnTo>
                          <a:pt x="1129" y="114"/>
                        </a:lnTo>
                        <a:lnTo>
                          <a:pt x="1124" y="114"/>
                        </a:lnTo>
                        <a:lnTo>
                          <a:pt x="1119" y="114"/>
                        </a:lnTo>
                        <a:lnTo>
                          <a:pt x="1111" y="114"/>
                        </a:lnTo>
                        <a:lnTo>
                          <a:pt x="1110" y="116"/>
                        </a:lnTo>
                        <a:lnTo>
                          <a:pt x="1108" y="118"/>
                        </a:lnTo>
                        <a:lnTo>
                          <a:pt x="1108" y="118"/>
                        </a:lnTo>
                        <a:lnTo>
                          <a:pt x="1108" y="121"/>
                        </a:lnTo>
                        <a:lnTo>
                          <a:pt x="1110" y="123"/>
                        </a:lnTo>
                        <a:lnTo>
                          <a:pt x="1113" y="127"/>
                        </a:lnTo>
                        <a:lnTo>
                          <a:pt x="1126" y="127"/>
                        </a:lnTo>
                        <a:lnTo>
                          <a:pt x="1126" y="127"/>
                        </a:lnTo>
                        <a:lnTo>
                          <a:pt x="1133" y="128"/>
                        </a:lnTo>
                        <a:lnTo>
                          <a:pt x="1135" y="130"/>
                        </a:lnTo>
                        <a:lnTo>
                          <a:pt x="1133" y="134"/>
                        </a:lnTo>
                        <a:lnTo>
                          <a:pt x="1133" y="134"/>
                        </a:lnTo>
                        <a:lnTo>
                          <a:pt x="1131" y="136"/>
                        </a:lnTo>
                        <a:lnTo>
                          <a:pt x="1128" y="136"/>
                        </a:lnTo>
                        <a:lnTo>
                          <a:pt x="1124" y="136"/>
                        </a:lnTo>
                        <a:lnTo>
                          <a:pt x="1120" y="138"/>
                        </a:lnTo>
                        <a:lnTo>
                          <a:pt x="1120" y="138"/>
                        </a:lnTo>
                        <a:lnTo>
                          <a:pt x="1117" y="143"/>
                        </a:lnTo>
                        <a:lnTo>
                          <a:pt x="1119" y="147"/>
                        </a:lnTo>
                        <a:lnTo>
                          <a:pt x="1122" y="150"/>
                        </a:lnTo>
                        <a:lnTo>
                          <a:pt x="1128" y="150"/>
                        </a:lnTo>
                        <a:lnTo>
                          <a:pt x="1144" y="152"/>
                        </a:lnTo>
                        <a:lnTo>
                          <a:pt x="1153" y="152"/>
                        </a:lnTo>
                        <a:lnTo>
                          <a:pt x="1153" y="152"/>
                        </a:lnTo>
                        <a:lnTo>
                          <a:pt x="1160" y="156"/>
                        </a:lnTo>
                        <a:lnTo>
                          <a:pt x="1162" y="157"/>
                        </a:lnTo>
                        <a:lnTo>
                          <a:pt x="1160" y="159"/>
                        </a:lnTo>
                        <a:lnTo>
                          <a:pt x="1160" y="159"/>
                        </a:lnTo>
                        <a:lnTo>
                          <a:pt x="1158" y="161"/>
                        </a:lnTo>
                        <a:lnTo>
                          <a:pt x="1153" y="163"/>
                        </a:lnTo>
                        <a:lnTo>
                          <a:pt x="1149" y="163"/>
                        </a:lnTo>
                        <a:lnTo>
                          <a:pt x="1146" y="166"/>
                        </a:lnTo>
                        <a:lnTo>
                          <a:pt x="1146" y="166"/>
                        </a:lnTo>
                        <a:lnTo>
                          <a:pt x="1144" y="170"/>
                        </a:lnTo>
                        <a:lnTo>
                          <a:pt x="1142" y="176"/>
                        </a:lnTo>
                        <a:lnTo>
                          <a:pt x="1142" y="179"/>
                        </a:lnTo>
                        <a:lnTo>
                          <a:pt x="1144" y="181"/>
                        </a:lnTo>
                        <a:lnTo>
                          <a:pt x="1148" y="186"/>
                        </a:lnTo>
                        <a:lnTo>
                          <a:pt x="1157" y="190"/>
                        </a:lnTo>
                        <a:lnTo>
                          <a:pt x="1166" y="192"/>
                        </a:lnTo>
                        <a:lnTo>
                          <a:pt x="1175" y="190"/>
                        </a:lnTo>
                        <a:lnTo>
                          <a:pt x="1182" y="188"/>
                        </a:lnTo>
                        <a:lnTo>
                          <a:pt x="1189" y="183"/>
                        </a:lnTo>
                        <a:lnTo>
                          <a:pt x="1189" y="183"/>
                        </a:lnTo>
                        <a:lnTo>
                          <a:pt x="1195" y="174"/>
                        </a:lnTo>
                        <a:lnTo>
                          <a:pt x="1198" y="170"/>
                        </a:lnTo>
                        <a:lnTo>
                          <a:pt x="1202" y="168"/>
                        </a:lnTo>
                        <a:lnTo>
                          <a:pt x="1202" y="168"/>
                        </a:lnTo>
                        <a:lnTo>
                          <a:pt x="1213" y="165"/>
                        </a:lnTo>
                        <a:lnTo>
                          <a:pt x="1213" y="165"/>
                        </a:lnTo>
                        <a:lnTo>
                          <a:pt x="1225" y="161"/>
                        </a:lnTo>
                        <a:lnTo>
                          <a:pt x="1233" y="161"/>
                        </a:lnTo>
                        <a:lnTo>
                          <a:pt x="1236" y="163"/>
                        </a:lnTo>
                        <a:lnTo>
                          <a:pt x="1236" y="163"/>
                        </a:lnTo>
                        <a:lnTo>
                          <a:pt x="1238" y="165"/>
                        </a:lnTo>
                        <a:lnTo>
                          <a:pt x="1238" y="166"/>
                        </a:lnTo>
                        <a:lnTo>
                          <a:pt x="1231" y="172"/>
                        </a:lnTo>
                        <a:lnTo>
                          <a:pt x="1222" y="177"/>
                        </a:lnTo>
                        <a:lnTo>
                          <a:pt x="1216" y="179"/>
                        </a:lnTo>
                        <a:lnTo>
                          <a:pt x="1216" y="179"/>
                        </a:lnTo>
                        <a:lnTo>
                          <a:pt x="1215" y="183"/>
                        </a:lnTo>
                        <a:lnTo>
                          <a:pt x="1216" y="186"/>
                        </a:lnTo>
                        <a:lnTo>
                          <a:pt x="1225" y="188"/>
                        </a:lnTo>
                        <a:lnTo>
                          <a:pt x="1225" y="188"/>
                        </a:lnTo>
                        <a:lnTo>
                          <a:pt x="1233" y="188"/>
                        </a:lnTo>
                        <a:lnTo>
                          <a:pt x="1240" y="186"/>
                        </a:lnTo>
                        <a:lnTo>
                          <a:pt x="1240" y="186"/>
                        </a:lnTo>
                        <a:lnTo>
                          <a:pt x="1251" y="181"/>
                        </a:lnTo>
                        <a:lnTo>
                          <a:pt x="1258" y="179"/>
                        </a:lnTo>
                        <a:lnTo>
                          <a:pt x="1263" y="179"/>
                        </a:lnTo>
                        <a:lnTo>
                          <a:pt x="1263" y="179"/>
                        </a:lnTo>
                        <a:lnTo>
                          <a:pt x="1265" y="181"/>
                        </a:lnTo>
                        <a:lnTo>
                          <a:pt x="1265" y="183"/>
                        </a:lnTo>
                        <a:lnTo>
                          <a:pt x="1265" y="186"/>
                        </a:lnTo>
                        <a:lnTo>
                          <a:pt x="1265" y="192"/>
                        </a:lnTo>
                        <a:lnTo>
                          <a:pt x="1267" y="197"/>
                        </a:lnTo>
                        <a:lnTo>
                          <a:pt x="1267" y="197"/>
                        </a:lnTo>
                        <a:lnTo>
                          <a:pt x="1271" y="199"/>
                        </a:lnTo>
                        <a:lnTo>
                          <a:pt x="1274" y="199"/>
                        </a:lnTo>
                        <a:lnTo>
                          <a:pt x="1278" y="197"/>
                        </a:lnTo>
                        <a:lnTo>
                          <a:pt x="1283" y="199"/>
                        </a:lnTo>
                        <a:lnTo>
                          <a:pt x="1283" y="199"/>
                        </a:lnTo>
                        <a:lnTo>
                          <a:pt x="1287" y="201"/>
                        </a:lnTo>
                        <a:lnTo>
                          <a:pt x="1289" y="204"/>
                        </a:lnTo>
                        <a:lnTo>
                          <a:pt x="1287" y="210"/>
                        </a:lnTo>
                        <a:lnTo>
                          <a:pt x="1283" y="212"/>
                        </a:lnTo>
                        <a:lnTo>
                          <a:pt x="1283" y="212"/>
                        </a:lnTo>
                        <a:lnTo>
                          <a:pt x="1278" y="215"/>
                        </a:lnTo>
                        <a:lnTo>
                          <a:pt x="1272" y="214"/>
                        </a:lnTo>
                        <a:lnTo>
                          <a:pt x="1267" y="212"/>
                        </a:lnTo>
                        <a:lnTo>
                          <a:pt x="1260" y="208"/>
                        </a:lnTo>
                        <a:lnTo>
                          <a:pt x="1249" y="201"/>
                        </a:lnTo>
                        <a:lnTo>
                          <a:pt x="1243" y="197"/>
                        </a:lnTo>
                        <a:lnTo>
                          <a:pt x="1238" y="195"/>
                        </a:lnTo>
                        <a:lnTo>
                          <a:pt x="1238" y="195"/>
                        </a:lnTo>
                        <a:lnTo>
                          <a:pt x="1227" y="194"/>
                        </a:lnTo>
                        <a:lnTo>
                          <a:pt x="1222" y="194"/>
                        </a:lnTo>
                        <a:lnTo>
                          <a:pt x="1216" y="195"/>
                        </a:lnTo>
                        <a:lnTo>
                          <a:pt x="1216" y="195"/>
                        </a:lnTo>
                        <a:lnTo>
                          <a:pt x="1215" y="197"/>
                        </a:lnTo>
                        <a:lnTo>
                          <a:pt x="1213" y="201"/>
                        </a:lnTo>
                        <a:lnTo>
                          <a:pt x="1213" y="204"/>
                        </a:lnTo>
                        <a:lnTo>
                          <a:pt x="1215" y="208"/>
                        </a:lnTo>
                        <a:lnTo>
                          <a:pt x="1215" y="208"/>
                        </a:lnTo>
                        <a:lnTo>
                          <a:pt x="1222" y="212"/>
                        </a:lnTo>
                        <a:lnTo>
                          <a:pt x="1222" y="214"/>
                        </a:lnTo>
                        <a:lnTo>
                          <a:pt x="1220" y="217"/>
                        </a:lnTo>
                        <a:lnTo>
                          <a:pt x="1220" y="217"/>
                        </a:lnTo>
                        <a:lnTo>
                          <a:pt x="1216" y="219"/>
                        </a:lnTo>
                        <a:lnTo>
                          <a:pt x="1211" y="219"/>
                        </a:lnTo>
                        <a:lnTo>
                          <a:pt x="1202" y="221"/>
                        </a:lnTo>
                        <a:lnTo>
                          <a:pt x="1202" y="221"/>
                        </a:lnTo>
                        <a:lnTo>
                          <a:pt x="1196" y="223"/>
                        </a:lnTo>
                        <a:lnTo>
                          <a:pt x="1193" y="224"/>
                        </a:lnTo>
                        <a:lnTo>
                          <a:pt x="1189" y="230"/>
                        </a:lnTo>
                        <a:lnTo>
                          <a:pt x="1191" y="235"/>
                        </a:lnTo>
                        <a:lnTo>
                          <a:pt x="1191" y="235"/>
                        </a:lnTo>
                        <a:lnTo>
                          <a:pt x="1195" y="239"/>
                        </a:lnTo>
                        <a:lnTo>
                          <a:pt x="1202" y="242"/>
                        </a:lnTo>
                        <a:lnTo>
                          <a:pt x="1209" y="244"/>
                        </a:lnTo>
                        <a:lnTo>
                          <a:pt x="1215" y="244"/>
                        </a:lnTo>
                        <a:lnTo>
                          <a:pt x="1215" y="244"/>
                        </a:lnTo>
                        <a:lnTo>
                          <a:pt x="1218" y="242"/>
                        </a:lnTo>
                        <a:lnTo>
                          <a:pt x="1222" y="241"/>
                        </a:lnTo>
                        <a:lnTo>
                          <a:pt x="1222" y="241"/>
                        </a:lnTo>
                        <a:lnTo>
                          <a:pt x="1227" y="241"/>
                        </a:lnTo>
                        <a:lnTo>
                          <a:pt x="1233" y="242"/>
                        </a:lnTo>
                        <a:lnTo>
                          <a:pt x="1238" y="244"/>
                        </a:lnTo>
                        <a:lnTo>
                          <a:pt x="1243" y="244"/>
                        </a:lnTo>
                        <a:lnTo>
                          <a:pt x="1243" y="244"/>
                        </a:lnTo>
                        <a:lnTo>
                          <a:pt x="1249" y="241"/>
                        </a:lnTo>
                        <a:lnTo>
                          <a:pt x="1254" y="237"/>
                        </a:lnTo>
                        <a:lnTo>
                          <a:pt x="1260" y="232"/>
                        </a:lnTo>
                        <a:lnTo>
                          <a:pt x="1267" y="230"/>
                        </a:lnTo>
                        <a:lnTo>
                          <a:pt x="1267" y="230"/>
                        </a:lnTo>
                        <a:lnTo>
                          <a:pt x="1272" y="232"/>
                        </a:lnTo>
                        <a:lnTo>
                          <a:pt x="1278" y="233"/>
                        </a:lnTo>
                        <a:lnTo>
                          <a:pt x="1287" y="239"/>
                        </a:lnTo>
                        <a:lnTo>
                          <a:pt x="1287" y="239"/>
                        </a:lnTo>
                        <a:lnTo>
                          <a:pt x="1291" y="239"/>
                        </a:lnTo>
                        <a:lnTo>
                          <a:pt x="1294" y="239"/>
                        </a:lnTo>
                        <a:lnTo>
                          <a:pt x="1300" y="237"/>
                        </a:lnTo>
                        <a:lnTo>
                          <a:pt x="1305" y="233"/>
                        </a:lnTo>
                        <a:lnTo>
                          <a:pt x="1312" y="232"/>
                        </a:lnTo>
                        <a:lnTo>
                          <a:pt x="1312" y="232"/>
                        </a:lnTo>
                        <a:lnTo>
                          <a:pt x="1318" y="235"/>
                        </a:lnTo>
                        <a:lnTo>
                          <a:pt x="1321" y="239"/>
                        </a:lnTo>
                        <a:lnTo>
                          <a:pt x="1321" y="239"/>
                        </a:lnTo>
                        <a:lnTo>
                          <a:pt x="1329" y="244"/>
                        </a:lnTo>
                        <a:lnTo>
                          <a:pt x="1338" y="248"/>
                        </a:lnTo>
                        <a:lnTo>
                          <a:pt x="1338" y="248"/>
                        </a:lnTo>
                        <a:lnTo>
                          <a:pt x="1347" y="246"/>
                        </a:lnTo>
                        <a:lnTo>
                          <a:pt x="1354" y="242"/>
                        </a:lnTo>
                        <a:lnTo>
                          <a:pt x="1358" y="235"/>
                        </a:lnTo>
                        <a:lnTo>
                          <a:pt x="1359" y="232"/>
                        </a:lnTo>
                        <a:lnTo>
                          <a:pt x="1359" y="228"/>
                        </a:lnTo>
                        <a:lnTo>
                          <a:pt x="1359" y="228"/>
                        </a:lnTo>
                        <a:lnTo>
                          <a:pt x="1358" y="223"/>
                        </a:lnTo>
                        <a:lnTo>
                          <a:pt x="1352" y="219"/>
                        </a:lnTo>
                        <a:lnTo>
                          <a:pt x="1352" y="219"/>
                        </a:lnTo>
                        <a:lnTo>
                          <a:pt x="1347" y="215"/>
                        </a:lnTo>
                        <a:lnTo>
                          <a:pt x="1345" y="214"/>
                        </a:lnTo>
                        <a:lnTo>
                          <a:pt x="1347" y="210"/>
                        </a:lnTo>
                        <a:lnTo>
                          <a:pt x="1347" y="210"/>
                        </a:lnTo>
                        <a:lnTo>
                          <a:pt x="1348" y="208"/>
                        </a:lnTo>
                        <a:lnTo>
                          <a:pt x="1352" y="208"/>
                        </a:lnTo>
                        <a:lnTo>
                          <a:pt x="1359" y="206"/>
                        </a:lnTo>
                        <a:lnTo>
                          <a:pt x="1359" y="206"/>
                        </a:lnTo>
                        <a:lnTo>
                          <a:pt x="1367" y="201"/>
                        </a:lnTo>
                        <a:lnTo>
                          <a:pt x="1370" y="197"/>
                        </a:lnTo>
                        <a:lnTo>
                          <a:pt x="1374" y="195"/>
                        </a:lnTo>
                        <a:lnTo>
                          <a:pt x="1374" y="195"/>
                        </a:lnTo>
                        <a:lnTo>
                          <a:pt x="1381" y="195"/>
                        </a:lnTo>
                        <a:lnTo>
                          <a:pt x="1386" y="194"/>
                        </a:lnTo>
                        <a:lnTo>
                          <a:pt x="1386" y="194"/>
                        </a:lnTo>
                        <a:lnTo>
                          <a:pt x="1392" y="192"/>
                        </a:lnTo>
                        <a:lnTo>
                          <a:pt x="1396" y="190"/>
                        </a:lnTo>
                        <a:lnTo>
                          <a:pt x="1396" y="190"/>
                        </a:lnTo>
                        <a:lnTo>
                          <a:pt x="1401" y="186"/>
                        </a:lnTo>
                        <a:lnTo>
                          <a:pt x="1408" y="183"/>
                        </a:lnTo>
                        <a:lnTo>
                          <a:pt x="1408" y="183"/>
                        </a:lnTo>
                        <a:lnTo>
                          <a:pt x="1417" y="177"/>
                        </a:lnTo>
                        <a:lnTo>
                          <a:pt x="1423" y="174"/>
                        </a:lnTo>
                        <a:lnTo>
                          <a:pt x="1426" y="170"/>
                        </a:lnTo>
                        <a:lnTo>
                          <a:pt x="1426" y="170"/>
                        </a:lnTo>
                        <a:lnTo>
                          <a:pt x="1426" y="166"/>
                        </a:lnTo>
                        <a:lnTo>
                          <a:pt x="1426" y="165"/>
                        </a:lnTo>
                        <a:lnTo>
                          <a:pt x="1421" y="161"/>
                        </a:lnTo>
                        <a:lnTo>
                          <a:pt x="1415" y="159"/>
                        </a:lnTo>
                        <a:lnTo>
                          <a:pt x="1410" y="159"/>
                        </a:lnTo>
                        <a:lnTo>
                          <a:pt x="1410" y="159"/>
                        </a:lnTo>
                        <a:lnTo>
                          <a:pt x="1406" y="159"/>
                        </a:lnTo>
                        <a:lnTo>
                          <a:pt x="1401" y="161"/>
                        </a:lnTo>
                        <a:lnTo>
                          <a:pt x="1394" y="166"/>
                        </a:lnTo>
                        <a:lnTo>
                          <a:pt x="1394" y="166"/>
                        </a:lnTo>
                        <a:lnTo>
                          <a:pt x="1386" y="170"/>
                        </a:lnTo>
                        <a:lnTo>
                          <a:pt x="1379" y="172"/>
                        </a:lnTo>
                        <a:lnTo>
                          <a:pt x="1372" y="170"/>
                        </a:lnTo>
                        <a:lnTo>
                          <a:pt x="1367" y="166"/>
                        </a:lnTo>
                        <a:lnTo>
                          <a:pt x="1367" y="166"/>
                        </a:lnTo>
                        <a:lnTo>
                          <a:pt x="1363" y="165"/>
                        </a:lnTo>
                        <a:lnTo>
                          <a:pt x="1363" y="161"/>
                        </a:lnTo>
                        <a:lnTo>
                          <a:pt x="1365" y="159"/>
                        </a:lnTo>
                        <a:lnTo>
                          <a:pt x="1368" y="159"/>
                        </a:lnTo>
                        <a:lnTo>
                          <a:pt x="1385" y="157"/>
                        </a:lnTo>
                        <a:lnTo>
                          <a:pt x="1385" y="157"/>
                        </a:lnTo>
                        <a:lnTo>
                          <a:pt x="1388" y="154"/>
                        </a:lnTo>
                        <a:lnTo>
                          <a:pt x="1388" y="150"/>
                        </a:lnTo>
                        <a:lnTo>
                          <a:pt x="1390" y="147"/>
                        </a:lnTo>
                        <a:lnTo>
                          <a:pt x="1394" y="143"/>
                        </a:lnTo>
                        <a:lnTo>
                          <a:pt x="1394" y="143"/>
                        </a:lnTo>
                        <a:lnTo>
                          <a:pt x="1399" y="141"/>
                        </a:lnTo>
                        <a:lnTo>
                          <a:pt x="1405" y="141"/>
                        </a:lnTo>
                        <a:lnTo>
                          <a:pt x="1415" y="145"/>
                        </a:lnTo>
                        <a:lnTo>
                          <a:pt x="1415" y="145"/>
                        </a:lnTo>
                        <a:lnTo>
                          <a:pt x="1423" y="145"/>
                        </a:lnTo>
                        <a:lnTo>
                          <a:pt x="1430" y="145"/>
                        </a:lnTo>
                        <a:lnTo>
                          <a:pt x="1443" y="143"/>
                        </a:lnTo>
                        <a:lnTo>
                          <a:pt x="1443" y="143"/>
                        </a:lnTo>
                        <a:lnTo>
                          <a:pt x="1452" y="139"/>
                        </a:lnTo>
                        <a:lnTo>
                          <a:pt x="1459" y="136"/>
                        </a:lnTo>
                        <a:lnTo>
                          <a:pt x="1472" y="123"/>
                        </a:lnTo>
                        <a:lnTo>
                          <a:pt x="1472" y="123"/>
                        </a:lnTo>
                        <a:lnTo>
                          <a:pt x="1482" y="116"/>
                        </a:lnTo>
                        <a:lnTo>
                          <a:pt x="1493" y="112"/>
                        </a:lnTo>
                        <a:lnTo>
                          <a:pt x="1493" y="112"/>
                        </a:lnTo>
                        <a:lnTo>
                          <a:pt x="1502" y="109"/>
                        </a:lnTo>
                        <a:lnTo>
                          <a:pt x="1511" y="107"/>
                        </a:lnTo>
                        <a:lnTo>
                          <a:pt x="1511" y="107"/>
                        </a:lnTo>
                        <a:lnTo>
                          <a:pt x="1524" y="100"/>
                        </a:lnTo>
                        <a:lnTo>
                          <a:pt x="1529" y="96"/>
                        </a:lnTo>
                        <a:lnTo>
                          <a:pt x="1535" y="94"/>
                        </a:lnTo>
                        <a:lnTo>
                          <a:pt x="1535" y="94"/>
                        </a:lnTo>
                        <a:lnTo>
                          <a:pt x="1546" y="94"/>
                        </a:lnTo>
                        <a:lnTo>
                          <a:pt x="1557" y="94"/>
                        </a:lnTo>
                        <a:lnTo>
                          <a:pt x="1557" y="94"/>
                        </a:lnTo>
                        <a:lnTo>
                          <a:pt x="1564" y="90"/>
                        </a:lnTo>
                        <a:lnTo>
                          <a:pt x="1571" y="85"/>
                        </a:lnTo>
                        <a:lnTo>
                          <a:pt x="1571" y="85"/>
                        </a:lnTo>
                        <a:lnTo>
                          <a:pt x="1575" y="81"/>
                        </a:lnTo>
                        <a:lnTo>
                          <a:pt x="1577" y="76"/>
                        </a:lnTo>
                        <a:lnTo>
                          <a:pt x="1580" y="72"/>
                        </a:lnTo>
                        <a:lnTo>
                          <a:pt x="1587" y="71"/>
                        </a:lnTo>
                        <a:lnTo>
                          <a:pt x="1587" y="71"/>
                        </a:lnTo>
                        <a:lnTo>
                          <a:pt x="1595" y="69"/>
                        </a:lnTo>
                        <a:lnTo>
                          <a:pt x="1600" y="69"/>
                        </a:lnTo>
                        <a:lnTo>
                          <a:pt x="1604" y="67"/>
                        </a:lnTo>
                        <a:lnTo>
                          <a:pt x="1604" y="67"/>
                        </a:lnTo>
                        <a:lnTo>
                          <a:pt x="1607" y="63"/>
                        </a:lnTo>
                        <a:lnTo>
                          <a:pt x="1611" y="62"/>
                        </a:lnTo>
                        <a:lnTo>
                          <a:pt x="1611" y="62"/>
                        </a:lnTo>
                        <a:lnTo>
                          <a:pt x="1618" y="62"/>
                        </a:lnTo>
                        <a:lnTo>
                          <a:pt x="1620" y="60"/>
                        </a:lnTo>
                        <a:lnTo>
                          <a:pt x="1624" y="58"/>
                        </a:lnTo>
                        <a:lnTo>
                          <a:pt x="1624" y="58"/>
                        </a:lnTo>
                        <a:lnTo>
                          <a:pt x="1625" y="54"/>
                        </a:lnTo>
                        <a:lnTo>
                          <a:pt x="1625" y="51"/>
                        </a:lnTo>
                        <a:lnTo>
                          <a:pt x="1625" y="49"/>
                        </a:lnTo>
                        <a:lnTo>
                          <a:pt x="1622" y="45"/>
                        </a:lnTo>
                        <a:lnTo>
                          <a:pt x="1622" y="45"/>
                        </a:lnTo>
                        <a:lnTo>
                          <a:pt x="1616" y="45"/>
                        </a:lnTo>
                        <a:lnTo>
                          <a:pt x="1611" y="45"/>
                        </a:lnTo>
                        <a:lnTo>
                          <a:pt x="1607" y="45"/>
                        </a:lnTo>
                        <a:lnTo>
                          <a:pt x="1602" y="43"/>
                        </a:lnTo>
                        <a:lnTo>
                          <a:pt x="1602" y="43"/>
                        </a:lnTo>
                        <a:lnTo>
                          <a:pt x="1600" y="40"/>
                        </a:lnTo>
                        <a:lnTo>
                          <a:pt x="1598" y="36"/>
                        </a:lnTo>
                        <a:lnTo>
                          <a:pt x="1595" y="31"/>
                        </a:lnTo>
                        <a:lnTo>
                          <a:pt x="1595" y="31"/>
                        </a:lnTo>
                        <a:lnTo>
                          <a:pt x="1591" y="29"/>
                        </a:lnTo>
                        <a:lnTo>
                          <a:pt x="1587" y="27"/>
                        </a:lnTo>
                        <a:lnTo>
                          <a:pt x="1578" y="27"/>
                        </a:lnTo>
                        <a:lnTo>
                          <a:pt x="1558" y="29"/>
                        </a:lnTo>
                        <a:lnTo>
                          <a:pt x="1558" y="29"/>
                        </a:lnTo>
                        <a:lnTo>
                          <a:pt x="1553" y="31"/>
                        </a:lnTo>
                        <a:lnTo>
                          <a:pt x="1548" y="33"/>
                        </a:lnTo>
                        <a:lnTo>
                          <a:pt x="1539" y="38"/>
                        </a:lnTo>
                        <a:lnTo>
                          <a:pt x="1539" y="38"/>
                        </a:lnTo>
                        <a:lnTo>
                          <a:pt x="1535" y="40"/>
                        </a:lnTo>
                        <a:lnTo>
                          <a:pt x="1531" y="42"/>
                        </a:lnTo>
                        <a:lnTo>
                          <a:pt x="1528" y="42"/>
                        </a:lnTo>
                        <a:lnTo>
                          <a:pt x="1524" y="40"/>
                        </a:lnTo>
                        <a:lnTo>
                          <a:pt x="1524" y="40"/>
                        </a:lnTo>
                        <a:lnTo>
                          <a:pt x="1529" y="34"/>
                        </a:lnTo>
                        <a:lnTo>
                          <a:pt x="1531" y="33"/>
                        </a:lnTo>
                        <a:lnTo>
                          <a:pt x="1531" y="29"/>
                        </a:lnTo>
                        <a:lnTo>
                          <a:pt x="1531" y="29"/>
                        </a:lnTo>
                        <a:lnTo>
                          <a:pt x="1529" y="25"/>
                        </a:lnTo>
                        <a:lnTo>
                          <a:pt x="1526" y="25"/>
                        </a:lnTo>
                        <a:lnTo>
                          <a:pt x="1519" y="25"/>
                        </a:lnTo>
                        <a:lnTo>
                          <a:pt x="1504" y="29"/>
                        </a:lnTo>
                        <a:lnTo>
                          <a:pt x="1504" y="29"/>
                        </a:lnTo>
                        <a:lnTo>
                          <a:pt x="1497" y="29"/>
                        </a:lnTo>
                        <a:lnTo>
                          <a:pt x="1497" y="29"/>
                        </a:lnTo>
                        <a:lnTo>
                          <a:pt x="1488" y="27"/>
                        </a:lnTo>
                        <a:lnTo>
                          <a:pt x="1481" y="22"/>
                        </a:lnTo>
                        <a:lnTo>
                          <a:pt x="1473" y="20"/>
                        </a:lnTo>
                        <a:lnTo>
                          <a:pt x="1470" y="18"/>
                        </a:lnTo>
                        <a:lnTo>
                          <a:pt x="1464" y="20"/>
                        </a:lnTo>
                        <a:lnTo>
                          <a:pt x="1464" y="20"/>
                        </a:lnTo>
                        <a:lnTo>
                          <a:pt x="1461" y="22"/>
                        </a:lnTo>
                        <a:lnTo>
                          <a:pt x="1459" y="24"/>
                        </a:lnTo>
                        <a:lnTo>
                          <a:pt x="1455" y="29"/>
                        </a:lnTo>
                        <a:lnTo>
                          <a:pt x="1452" y="34"/>
                        </a:lnTo>
                        <a:lnTo>
                          <a:pt x="1446" y="38"/>
                        </a:lnTo>
                        <a:lnTo>
                          <a:pt x="1446" y="38"/>
                        </a:lnTo>
                        <a:lnTo>
                          <a:pt x="1443" y="38"/>
                        </a:lnTo>
                        <a:lnTo>
                          <a:pt x="1441" y="38"/>
                        </a:lnTo>
                        <a:lnTo>
                          <a:pt x="1434" y="36"/>
                        </a:lnTo>
                        <a:lnTo>
                          <a:pt x="1428" y="33"/>
                        </a:lnTo>
                        <a:lnTo>
                          <a:pt x="1423" y="29"/>
                        </a:lnTo>
                        <a:lnTo>
                          <a:pt x="1423" y="29"/>
                        </a:lnTo>
                        <a:lnTo>
                          <a:pt x="1415" y="29"/>
                        </a:lnTo>
                        <a:lnTo>
                          <a:pt x="1408" y="31"/>
                        </a:lnTo>
                        <a:lnTo>
                          <a:pt x="1403" y="33"/>
                        </a:lnTo>
                        <a:lnTo>
                          <a:pt x="1396" y="34"/>
                        </a:lnTo>
                        <a:lnTo>
                          <a:pt x="1396" y="34"/>
                        </a:lnTo>
                        <a:lnTo>
                          <a:pt x="1386" y="34"/>
                        </a:lnTo>
                        <a:lnTo>
                          <a:pt x="1383" y="36"/>
                        </a:lnTo>
                        <a:lnTo>
                          <a:pt x="1381" y="38"/>
                        </a:lnTo>
                        <a:lnTo>
                          <a:pt x="1383" y="42"/>
                        </a:lnTo>
                        <a:lnTo>
                          <a:pt x="1383" y="42"/>
                        </a:lnTo>
                        <a:lnTo>
                          <a:pt x="1386" y="47"/>
                        </a:lnTo>
                        <a:lnTo>
                          <a:pt x="1386" y="49"/>
                        </a:lnTo>
                        <a:lnTo>
                          <a:pt x="1383" y="51"/>
                        </a:lnTo>
                        <a:lnTo>
                          <a:pt x="1383" y="51"/>
                        </a:lnTo>
                        <a:lnTo>
                          <a:pt x="1381" y="51"/>
                        </a:lnTo>
                        <a:lnTo>
                          <a:pt x="1377" y="49"/>
                        </a:lnTo>
                        <a:lnTo>
                          <a:pt x="1374" y="45"/>
                        </a:lnTo>
                        <a:lnTo>
                          <a:pt x="1374" y="45"/>
                        </a:lnTo>
                        <a:lnTo>
                          <a:pt x="1370" y="43"/>
                        </a:lnTo>
                        <a:lnTo>
                          <a:pt x="1365" y="43"/>
                        </a:lnTo>
                        <a:lnTo>
                          <a:pt x="1365" y="43"/>
                        </a:lnTo>
                        <a:lnTo>
                          <a:pt x="1358" y="45"/>
                        </a:lnTo>
                        <a:lnTo>
                          <a:pt x="1350" y="49"/>
                        </a:lnTo>
                        <a:lnTo>
                          <a:pt x="1350" y="49"/>
                        </a:lnTo>
                        <a:lnTo>
                          <a:pt x="1348" y="51"/>
                        </a:lnTo>
                        <a:lnTo>
                          <a:pt x="1345" y="51"/>
                        </a:lnTo>
                        <a:lnTo>
                          <a:pt x="1338" y="49"/>
                        </a:lnTo>
                        <a:lnTo>
                          <a:pt x="1338" y="49"/>
                        </a:lnTo>
                        <a:lnTo>
                          <a:pt x="1334" y="49"/>
                        </a:lnTo>
                        <a:lnTo>
                          <a:pt x="1330" y="51"/>
                        </a:lnTo>
                        <a:lnTo>
                          <a:pt x="1327" y="52"/>
                        </a:lnTo>
                        <a:lnTo>
                          <a:pt x="1323" y="52"/>
                        </a:lnTo>
                        <a:lnTo>
                          <a:pt x="1323" y="52"/>
                        </a:lnTo>
                        <a:lnTo>
                          <a:pt x="1316" y="51"/>
                        </a:lnTo>
                        <a:lnTo>
                          <a:pt x="1312" y="51"/>
                        </a:lnTo>
                        <a:lnTo>
                          <a:pt x="1309" y="52"/>
                        </a:lnTo>
                        <a:lnTo>
                          <a:pt x="1309" y="52"/>
                        </a:lnTo>
                        <a:lnTo>
                          <a:pt x="1309" y="56"/>
                        </a:lnTo>
                        <a:lnTo>
                          <a:pt x="1309" y="60"/>
                        </a:lnTo>
                        <a:lnTo>
                          <a:pt x="1307" y="63"/>
                        </a:lnTo>
                        <a:lnTo>
                          <a:pt x="1301" y="65"/>
                        </a:lnTo>
                        <a:lnTo>
                          <a:pt x="1301" y="65"/>
                        </a:lnTo>
                        <a:lnTo>
                          <a:pt x="1298" y="63"/>
                        </a:lnTo>
                        <a:lnTo>
                          <a:pt x="1294" y="62"/>
                        </a:lnTo>
                        <a:lnTo>
                          <a:pt x="1291" y="58"/>
                        </a:lnTo>
                        <a:lnTo>
                          <a:pt x="1287" y="56"/>
                        </a:lnTo>
                        <a:lnTo>
                          <a:pt x="1287" y="56"/>
                        </a:lnTo>
                        <a:lnTo>
                          <a:pt x="1278" y="54"/>
                        </a:lnTo>
                        <a:lnTo>
                          <a:pt x="1269" y="52"/>
                        </a:lnTo>
                        <a:lnTo>
                          <a:pt x="1269" y="52"/>
                        </a:lnTo>
                        <a:lnTo>
                          <a:pt x="1260" y="47"/>
                        </a:lnTo>
                        <a:lnTo>
                          <a:pt x="1256" y="45"/>
                        </a:lnTo>
                        <a:lnTo>
                          <a:pt x="1251" y="49"/>
                        </a:lnTo>
                        <a:lnTo>
                          <a:pt x="1251" y="49"/>
                        </a:lnTo>
                        <a:lnTo>
                          <a:pt x="1249" y="51"/>
                        </a:lnTo>
                        <a:lnTo>
                          <a:pt x="1247" y="54"/>
                        </a:lnTo>
                        <a:lnTo>
                          <a:pt x="1247" y="54"/>
                        </a:lnTo>
                        <a:lnTo>
                          <a:pt x="1243" y="54"/>
                        </a:lnTo>
                        <a:lnTo>
                          <a:pt x="1240" y="54"/>
                        </a:lnTo>
                        <a:lnTo>
                          <a:pt x="1240" y="54"/>
                        </a:lnTo>
                        <a:lnTo>
                          <a:pt x="1236" y="56"/>
                        </a:lnTo>
                        <a:lnTo>
                          <a:pt x="1236" y="58"/>
                        </a:lnTo>
                        <a:lnTo>
                          <a:pt x="1238" y="62"/>
                        </a:lnTo>
                        <a:lnTo>
                          <a:pt x="1242" y="62"/>
                        </a:lnTo>
                        <a:lnTo>
                          <a:pt x="1242" y="62"/>
                        </a:lnTo>
                        <a:lnTo>
                          <a:pt x="1253" y="62"/>
                        </a:lnTo>
                        <a:lnTo>
                          <a:pt x="1258" y="62"/>
                        </a:lnTo>
                        <a:lnTo>
                          <a:pt x="1263" y="63"/>
                        </a:lnTo>
                        <a:lnTo>
                          <a:pt x="1263" y="63"/>
                        </a:lnTo>
                        <a:lnTo>
                          <a:pt x="1267" y="65"/>
                        </a:lnTo>
                        <a:lnTo>
                          <a:pt x="1269" y="69"/>
                        </a:lnTo>
                        <a:lnTo>
                          <a:pt x="1267" y="71"/>
                        </a:lnTo>
                        <a:lnTo>
                          <a:pt x="1265" y="74"/>
                        </a:lnTo>
                        <a:lnTo>
                          <a:pt x="1265" y="74"/>
                        </a:lnTo>
                        <a:lnTo>
                          <a:pt x="1260" y="76"/>
                        </a:lnTo>
                        <a:lnTo>
                          <a:pt x="1254" y="74"/>
                        </a:lnTo>
                        <a:lnTo>
                          <a:pt x="1243" y="71"/>
                        </a:lnTo>
                        <a:lnTo>
                          <a:pt x="1243" y="71"/>
                        </a:lnTo>
                        <a:lnTo>
                          <a:pt x="1234" y="71"/>
                        </a:lnTo>
                        <a:lnTo>
                          <a:pt x="1229" y="71"/>
                        </a:lnTo>
                        <a:lnTo>
                          <a:pt x="1225" y="71"/>
                        </a:lnTo>
                        <a:lnTo>
                          <a:pt x="1225" y="71"/>
                        </a:lnTo>
                        <a:lnTo>
                          <a:pt x="1220" y="67"/>
                        </a:lnTo>
                        <a:lnTo>
                          <a:pt x="1216" y="63"/>
                        </a:lnTo>
                        <a:lnTo>
                          <a:pt x="1216" y="63"/>
                        </a:lnTo>
                        <a:lnTo>
                          <a:pt x="1213" y="62"/>
                        </a:lnTo>
                        <a:lnTo>
                          <a:pt x="1209" y="62"/>
                        </a:lnTo>
                        <a:lnTo>
                          <a:pt x="1202" y="65"/>
                        </a:lnTo>
                        <a:lnTo>
                          <a:pt x="1196" y="71"/>
                        </a:lnTo>
                        <a:lnTo>
                          <a:pt x="1189" y="76"/>
                        </a:lnTo>
                        <a:lnTo>
                          <a:pt x="1189" y="76"/>
                        </a:lnTo>
                        <a:lnTo>
                          <a:pt x="1186" y="76"/>
                        </a:lnTo>
                        <a:lnTo>
                          <a:pt x="1182" y="74"/>
                        </a:lnTo>
                        <a:lnTo>
                          <a:pt x="1178" y="74"/>
                        </a:lnTo>
                        <a:lnTo>
                          <a:pt x="1175" y="74"/>
                        </a:lnTo>
                        <a:lnTo>
                          <a:pt x="1175" y="74"/>
                        </a:lnTo>
                        <a:lnTo>
                          <a:pt x="1173" y="78"/>
                        </a:lnTo>
                        <a:lnTo>
                          <a:pt x="1175" y="80"/>
                        </a:lnTo>
                        <a:lnTo>
                          <a:pt x="1182" y="81"/>
                        </a:lnTo>
                        <a:lnTo>
                          <a:pt x="1182" y="81"/>
                        </a:lnTo>
                        <a:lnTo>
                          <a:pt x="1187" y="81"/>
                        </a:lnTo>
                        <a:lnTo>
                          <a:pt x="1191" y="81"/>
                        </a:lnTo>
                        <a:lnTo>
                          <a:pt x="1191" y="85"/>
                        </a:lnTo>
                        <a:lnTo>
                          <a:pt x="1191" y="85"/>
                        </a:lnTo>
                        <a:lnTo>
                          <a:pt x="1182" y="85"/>
                        </a:lnTo>
                        <a:lnTo>
                          <a:pt x="1177" y="87"/>
                        </a:lnTo>
                        <a:lnTo>
                          <a:pt x="1177" y="89"/>
                        </a:lnTo>
                        <a:lnTo>
                          <a:pt x="1177" y="90"/>
                        </a:lnTo>
                        <a:lnTo>
                          <a:pt x="1177" y="90"/>
                        </a:lnTo>
                        <a:lnTo>
                          <a:pt x="1184" y="89"/>
                        </a:lnTo>
                        <a:lnTo>
                          <a:pt x="1195" y="87"/>
                        </a:lnTo>
                        <a:lnTo>
                          <a:pt x="1205" y="87"/>
                        </a:lnTo>
                        <a:lnTo>
                          <a:pt x="1207" y="89"/>
                        </a:lnTo>
                        <a:lnTo>
                          <a:pt x="1209" y="92"/>
                        </a:lnTo>
                        <a:lnTo>
                          <a:pt x="1209" y="92"/>
                        </a:lnTo>
                        <a:lnTo>
                          <a:pt x="1207" y="94"/>
                        </a:lnTo>
                        <a:lnTo>
                          <a:pt x="1204" y="96"/>
                        </a:lnTo>
                        <a:lnTo>
                          <a:pt x="1195" y="98"/>
                        </a:lnTo>
                        <a:lnTo>
                          <a:pt x="1186" y="98"/>
                        </a:lnTo>
                        <a:lnTo>
                          <a:pt x="1184" y="98"/>
                        </a:lnTo>
                        <a:lnTo>
                          <a:pt x="1182" y="101"/>
                        </a:lnTo>
                        <a:lnTo>
                          <a:pt x="1182" y="101"/>
                        </a:lnTo>
                        <a:lnTo>
                          <a:pt x="1184" y="103"/>
                        </a:lnTo>
                        <a:lnTo>
                          <a:pt x="1186" y="105"/>
                        </a:lnTo>
                        <a:lnTo>
                          <a:pt x="1193" y="103"/>
                        </a:lnTo>
                        <a:lnTo>
                          <a:pt x="1193" y="103"/>
                        </a:lnTo>
                        <a:lnTo>
                          <a:pt x="1200" y="101"/>
                        </a:lnTo>
                        <a:lnTo>
                          <a:pt x="1200" y="101"/>
                        </a:lnTo>
                        <a:lnTo>
                          <a:pt x="1209" y="101"/>
                        </a:lnTo>
                        <a:lnTo>
                          <a:pt x="1216" y="101"/>
                        </a:lnTo>
                        <a:lnTo>
                          <a:pt x="1216" y="101"/>
                        </a:lnTo>
                        <a:lnTo>
                          <a:pt x="1224" y="105"/>
                        </a:lnTo>
                        <a:lnTo>
                          <a:pt x="1227" y="105"/>
                        </a:lnTo>
                        <a:lnTo>
                          <a:pt x="1231" y="103"/>
                        </a:lnTo>
                        <a:lnTo>
                          <a:pt x="1231" y="103"/>
                        </a:lnTo>
                        <a:lnTo>
                          <a:pt x="1234" y="100"/>
                        </a:lnTo>
                        <a:lnTo>
                          <a:pt x="1238" y="101"/>
                        </a:lnTo>
                        <a:lnTo>
                          <a:pt x="1240" y="103"/>
                        </a:lnTo>
                        <a:lnTo>
                          <a:pt x="1240" y="103"/>
                        </a:lnTo>
                        <a:lnTo>
                          <a:pt x="1242" y="107"/>
                        </a:lnTo>
                        <a:lnTo>
                          <a:pt x="1243" y="109"/>
                        </a:lnTo>
                        <a:lnTo>
                          <a:pt x="1247" y="110"/>
                        </a:lnTo>
                        <a:lnTo>
                          <a:pt x="1247" y="110"/>
                        </a:lnTo>
                        <a:lnTo>
                          <a:pt x="1251" y="112"/>
                        </a:lnTo>
                        <a:lnTo>
                          <a:pt x="1256" y="110"/>
                        </a:lnTo>
                        <a:lnTo>
                          <a:pt x="1265" y="107"/>
                        </a:lnTo>
                        <a:lnTo>
                          <a:pt x="1265" y="107"/>
                        </a:lnTo>
                        <a:lnTo>
                          <a:pt x="1267" y="103"/>
                        </a:lnTo>
                        <a:lnTo>
                          <a:pt x="1269" y="101"/>
                        </a:lnTo>
                        <a:lnTo>
                          <a:pt x="1271" y="100"/>
                        </a:lnTo>
                        <a:lnTo>
                          <a:pt x="1274" y="98"/>
                        </a:lnTo>
                        <a:lnTo>
                          <a:pt x="1274" y="98"/>
                        </a:lnTo>
                        <a:lnTo>
                          <a:pt x="1281" y="100"/>
                        </a:lnTo>
                        <a:lnTo>
                          <a:pt x="1291" y="101"/>
                        </a:lnTo>
                        <a:lnTo>
                          <a:pt x="1291" y="101"/>
                        </a:lnTo>
                        <a:lnTo>
                          <a:pt x="1309" y="101"/>
                        </a:lnTo>
                        <a:lnTo>
                          <a:pt x="1325" y="101"/>
                        </a:lnTo>
                        <a:lnTo>
                          <a:pt x="1325" y="101"/>
                        </a:lnTo>
                        <a:lnTo>
                          <a:pt x="1336" y="100"/>
                        </a:lnTo>
                        <a:lnTo>
                          <a:pt x="1347" y="96"/>
                        </a:lnTo>
                        <a:lnTo>
                          <a:pt x="1347" y="96"/>
                        </a:lnTo>
                        <a:lnTo>
                          <a:pt x="1354" y="92"/>
                        </a:lnTo>
                        <a:lnTo>
                          <a:pt x="1363" y="89"/>
                        </a:lnTo>
                        <a:lnTo>
                          <a:pt x="1363" y="89"/>
                        </a:lnTo>
                        <a:lnTo>
                          <a:pt x="1368" y="87"/>
                        </a:lnTo>
                        <a:lnTo>
                          <a:pt x="1376" y="87"/>
                        </a:lnTo>
                        <a:lnTo>
                          <a:pt x="1383" y="87"/>
                        </a:lnTo>
                        <a:lnTo>
                          <a:pt x="1388" y="89"/>
                        </a:lnTo>
                        <a:lnTo>
                          <a:pt x="1388" y="89"/>
                        </a:lnTo>
                        <a:lnTo>
                          <a:pt x="1392" y="92"/>
                        </a:lnTo>
                        <a:lnTo>
                          <a:pt x="1394" y="96"/>
                        </a:lnTo>
                        <a:lnTo>
                          <a:pt x="1390" y="98"/>
                        </a:lnTo>
                        <a:lnTo>
                          <a:pt x="1386" y="100"/>
                        </a:lnTo>
                        <a:lnTo>
                          <a:pt x="1374" y="101"/>
                        </a:lnTo>
                        <a:lnTo>
                          <a:pt x="1367" y="103"/>
                        </a:lnTo>
                        <a:lnTo>
                          <a:pt x="1367" y="103"/>
                        </a:lnTo>
                        <a:lnTo>
                          <a:pt x="1376" y="105"/>
                        </a:lnTo>
                        <a:lnTo>
                          <a:pt x="1379" y="109"/>
                        </a:lnTo>
                        <a:lnTo>
                          <a:pt x="1379" y="109"/>
                        </a:lnTo>
                        <a:lnTo>
                          <a:pt x="1377" y="112"/>
                        </a:lnTo>
                        <a:lnTo>
                          <a:pt x="1377" y="112"/>
                        </a:lnTo>
                        <a:lnTo>
                          <a:pt x="1374" y="112"/>
                        </a:lnTo>
                        <a:lnTo>
                          <a:pt x="1368" y="112"/>
                        </a:lnTo>
                        <a:lnTo>
                          <a:pt x="1358" y="112"/>
                        </a:lnTo>
                        <a:lnTo>
                          <a:pt x="1358" y="112"/>
                        </a:lnTo>
                        <a:lnTo>
                          <a:pt x="1348" y="112"/>
                        </a:lnTo>
                        <a:lnTo>
                          <a:pt x="1332" y="112"/>
                        </a:lnTo>
                        <a:lnTo>
                          <a:pt x="1323" y="114"/>
                        </a:lnTo>
                        <a:lnTo>
                          <a:pt x="1318" y="116"/>
                        </a:lnTo>
                        <a:lnTo>
                          <a:pt x="1314" y="119"/>
                        </a:lnTo>
                        <a:lnTo>
                          <a:pt x="1312" y="121"/>
                        </a:lnTo>
                        <a:lnTo>
                          <a:pt x="1314" y="123"/>
                        </a:lnTo>
                        <a:lnTo>
                          <a:pt x="1314" y="123"/>
                        </a:lnTo>
                        <a:lnTo>
                          <a:pt x="1316" y="128"/>
                        </a:lnTo>
                        <a:lnTo>
                          <a:pt x="1320" y="132"/>
                        </a:lnTo>
                        <a:lnTo>
                          <a:pt x="1320" y="132"/>
                        </a:lnTo>
                        <a:lnTo>
                          <a:pt x="1327" y="134"/>
                        </a:lnTo>
                        <a:lnTo>
                          <a:pt x="1329" y="134"/>
                        </a:lnTo>
                        <a:lnTo>
                          <a:pt x="1330" y="136"/>
                        </a:lnTo>
                        <a:lnTo>
                          <a:pt x="1330" y="136"/>
                        </a:lnTo>
                        <a:lnTo>
                          <a:pt x="1330" y="139"/>
                        </a:lnTo>
                        <a:lnTo>
                          <a:pt x="1329" y="139"/>
                        </a:lnTo>
                        <a:lnTo>
                          <a:pt x="1321" y="139"/>
                        </a:lnTo>
                        <a:lnTo>
                          <a:pt x="1321" y="139"/>
                        </a:lnTo>
                        <a:lnTo>
                          <a:pt x="1310" y="136"/>
                        </a:lnTo>
                        <a:lnTo>
                          <a:pt x="1301" y="130"/>
                        </a:lnTo>
                        <a:lnTo>
                          <a:pt x="1292" y="123"/>
                        </a:lnTo>
                        <a:lnTo>
                          <a:pt x="1281" y="116"/>
                        </a:lnTo>
                        <a:lnTo>
                          <a:pt x="1281" y="116"/>
                        </a:lnTo>
                        <a:lnTo>
                          <a:pt x="1274" y="114"/>
                        </a:lnTo>
                        <a:lnTo>
                          <a:pt x="1267" y="114"/>
                        </a:lnTo>
                        <a:lnTo>
                          <a:pt x="1260" y="114"/>
                        </a:lnTo>
                        <a:lnTo>
                          <a:pt x="1254" y="116"/>
                        </a:lnTo>
                        <a:lnTo>
                          <a:pt x="1254" y="116"/>
                        </a:lnTo>
                        <a:lnTo>
                          <a:pt x="1249" y="118"/>
                        </a:lnTo>
                        <a:lnTo>
                          <a:pt x="1245" y="123"/>
                        </a:lnTo>
                        <a:lnTo>
                          <a:pt x="1245" y="123"/>
                        </a:lnTo>
                        <a:lnTo>
                          <a:pt x="1243" y="130"/>
                        </a:lnTo>
                        <a:lnTo>
                          <a:pt x="1242" y="132"/>
                        </a:lnTo>
                        <a:lnTo>
                          <a:pt x="1240" y="134"/>
                        </a:lnTo>
                        <a:lnTo>
                          <a:pt x="1240" y="134"/>
                        </a:lnTo>
                        <a:lnTo>
                          <a:pt x="1236" y="134"/>
                        </a:lnTo>
                        <a:lnTo>
                          <a:pt x="1233" y="132"/>
                        </a:lnTo>
                        <a:lnTo>
                          <a:pt x="1229" y="128"/>
                        </a:lnTo>
                        <a:lnTo>
                          <a:pt x="1220" y="118"/>
                        </a:lnTo>
                        <a:lnTo>
                          <a:pt x="1220" y="118"/>
                        </a:lnTo>
                        <a:lnTo>
                          <a:pt x="1216" y="116"/>
                        </a:lnTo>
                        <a:lnTo>
                          <a:pt x="1213" y="116"/>
                        </a:lnTo>
                        <a:lnTo>
                          <a:pt x="1204" y="116"/>
                        </a:lnTo>
                        <a:lnTo>
                          <a:pt x="1204" y="116"/>
                        </a:lnTo>
                        <a:lnTo>
                          <a:pt x="1191" y="118"/>
                        </a:lnTo>
                        <a:lnTo>
                          <a:pt x="1186" y="118"/>
                        </a:lnTo>
                        <a:lnTo>
                          <a:pt x="1180" y="116"/>
                        </a:lnTo>
                        <a:lnTo>
                          <a:pt x="1180" y="116"/>
                        </a:lnTo>
                        <a:lnTo>
                          <a:pt x="1171" y="110"/>
                        </a:lnTo>
                        <a:lnTo>
                          <a:pt x="1164" y="103"/>
                        </a:lnTo>
                        <a:lnTo>
                          <a:pt x="1158" y="94"/>
                        </a:lnTo>
                        <a:lnTo>
                          <a:pt x="1151" y="87"/>
                        </a:lnTo>
                        <a:lnTo>
                          <a:pt x="1151" y="87"/>
                        </a:lnTo>
                        <a:lnTo>
                          <a:pt x="1144" y="83"/>
                        </a:lnTo>
                        <a:lnTo>
                          <a:pt x="1137" y="81"/>
                        </a:lnTo>
                        <a:lnTo>
                          <a:pt x="1122" y="78"/>
                        </a:lnTo>
                        <a:lnTo>
                          <a:pt x="1122" y="78"/>
                        </a:lnTo>
                        <a:lnTo>
                          <a:pt x="1115" y="78"/>
                        </a:lnTo>
                        <a:lnTo>
                          <a:pt x="1106" y="81"/>
                        </a:lnTo>
                        <a:lnTo>
                          <a:pt x="1104" y="81"/>
                        </a:lnTo>
                        <a:lnTo>
                          <a:pt x="1104" y="83"/>
                        </a:lnTo>
                        <a:lnTo>
                          <a:pt x="1106" y="85"/>
                        </a:lnTo>
                        <a:lnTo>
                          <a:pt x="1110" y="87"/>
                        </a:lnTo>
                        <a:lnTo>
                          <a:pt x="1110" y="87"/>
                        </a:lnTo>
                        <a:lnTo>
                          <a:pt x="1115" y="87"/>
                        </a:lnTo>
                        <a:lnTo>
                          <a:pt x="1117" y="89"/>
                        </a:lnTo>
                        <a:lnTo>
                          <a:pt x="1117" y="92"/>
                        </a:lnTo>
                        <a:lnTo>
                          <a:pt x="1113" y="92"/>
                        </a:lnTo>
                        <a:lnTo>
                          <a:pt x="1113" y="92"/>
                        </a:lnTo>
                        <a:lnTo>
                          <a:pt x="1102" y="92"/>
                        </a:lnTo>
                        <a:lnTo>
                          <a:pt x="1099" y="94"/>
                        </a:lnTo>
                        <a:lnTo>
                          <a:pt x="1097" y="96"/>
                        </a:lnTo>
                        <a:lnTo>
                          <a:pt x="1097" y="98"/>
                        </a:lnTo>
                        <a:lnTo>
                          <a:pt x="1097" y="98"/>
                        </a:lnTo>
                        <a:lnTo>
                          <a:pt x="1100" y="101"/>
                        </a:lnTo>
                        <a:lnTo>
                          <a:pt x="1106" y="101"/>
                        </a:lnTo>
                        <a:lnTo>
                          <a:pt x="1115" y="101"/>
                        </a:lnTo>
                        <a:lnTo>
                          <a:pt x="1115" y="101"/>
                        </a:lnTo>
                        <a:close/>
                        <a:moveTo>
                          <a:pt x="1240" y="597"/>
                        </a:moveTo>
                        <a:lnTo>
                          <a:pt x="1240" y="597"/>
                        </a:lnTo>
                        <a:lnTo>
                          <a:pt x="1236" y="601"/>
                        </a:lnTo>
                        <a:lnTo>
                          <a:pt x="1236" y="604"/>
                        </a:lnTo>
                        <a:lnTo>
                          <a:pt x="1238" y="608"/>
                        </a:lnTo>
                        <a:lnTo>
                          <a:pt x="1242" y="612"/>
                        </a:lnTo>
                        <a:lnTo>
                          <a:pt x="1247" y="615"/>
                        </a:lnTo>
                        <a:lnTo>
                          <a:pt x="1251" y="615"/>
                        </a:lnTo>
                        <a:lnTo>
                          <a:pt x="1256" y="615"/>
                        </a:lnTo>
                        <a:lnTo>
                          <a:pt x="1260" y="613"/>
                        </a:lnTo>
                        <a:lnTo>
                          <a:pt x="1260" y="613"/>
                        </a:lnTo>
                        <a:lnTo>
                          <a:pt x="1263" y="610"/>
                        </a:lnTo>
                        <a:lnTo>
                          <a:pt x="1265" y="606"/>
                        </a:lnTo>
                        <a:lnTo>
                          <a:pt x="1265" y="597"/>
                        </a:lnTo>
                        <a:lnTo>
                          <a:pt x="1265" y="593"/>
                        </a:lnTo>
                        <a:lnTo>
                          <a:pt x="1267" y="590"/>
                        </a:lnTo>
                        <a:lnTo>
                          <a:pt x="1271" y="588"/>
                        </a:lnTo>
                        <a:lnTo>
                          <a:pt x="1276" y="588"/>
                        </a:lnTo>
                        <a:lnTo>
                          <a:pt x="1276" y="588"/>
                        </a:lnTo>
                        <a:lnTo>
                          <a:pt x="1278" y="590"/>
                        </a:lnTo>
                        <a:lnTo>
                          <a:pt x="1280" y="595"/>
                        </a:lnTo>
                        <a:lnTo>
                          <a:pt x="1281" y="603"/>
                        </a:lnTo>
                        <a:lnTo>
                          <a:pt x="1283" y="606"/>
                        </a:lnTo>
                        <a:lnTo>
                          <a:pt x="1283" y="606"/>
                        </a:lnTo>
                        <a:lnTo>
                          <a:pt x="1291" y="610"/>
                        </a:lnTo>
                        <a:lnTo>
                          <a:pt x="1298" y="610"/>
                        </a:lnTo>
                        <a:lnTo>
                          <a:pt x="1298" y="610"/>
                        </a:lnTo>
                        <a:lnTo>
                          <a:pt x="1301" y="610"/>
                        </a:lnTo>
                        <a:lnTo>
                          <a:pt x="1307" y="610"/>
                        </a:lnTo>
                        <a:lnTo>
                          <a:pt x="1307" y="610"/>
                        </a:lnTo>
                        <a:lnTo>
                          <a:pt x="1307" y="606"/>
                        </a:lnTo>
                        <a:lnTo>
                          <a:pt x="1307" y="603"/>
                        </a:lnTo>
                        <a:lnTo>
                          <a:pt x="1307" y="599"/>
                        </a:lnTo>
                        <a:lnTo>
                          <a:pt x="1303" y="597"/>
                        </a:lnTo>
                        <a:lnTo>
                          <a:pt x="1303" y="597"/>
                        </a:lnTo>
                        <a:lnTo>
                          <a:pt x="1301" y="597"/>
                        </a:lnTo>
                        <a:lnTo>
                          <a:pt x="1298" y="595"/>
                        </a:lnTo>
                        <a:lnTo>
                          <a:pt x="1298" y="595"/>
                        </a:lnTo>
                        <a:lnTo>
                          <a:pt x="1291" y="592"/>
                        </a:lnTo>
                        <a:lnTo>
                          <a:pt x="1287" y="586"/>
                        </a:lnTo>
                        <a:lnTo>
                          <a:pt x="1287" y="586"/>
                        </a:lnTo>
                        <a:lnTo>
                          <a:pt x="1278" y="575"/>
                        </a:lnTo>
                        <a:lnTo>
                          <a:pt x="1272" y="570"/>
                        </a:lnTo>
                        <a:lnTo>
                          <a:pt x="1267" y="566"/>
                        </a:lnTo>
                        <a:lnTo>
                          <a:pt x="1267" y="566"/>
                        </a:lnTo>
                        <a:lnTo>
                          <a:pt x="1260" y="566"/>
                        </a:lnTo>
                        <a:lnTo>
                          <a:pt x="1251" y="570"/>
                        </a:lnTo>
                        <a:lnTo>
                          <a:pt x="1251" y="570"/>
                        </a:lnTo>
                        <a:lnTo>
                          <a:pt x="1245" y="574"/>
                        </a:lnTo>
                        <a:lnTo>
                          <a:pt x="1245" y="574"/>
                        </a:lnTo>
                        <a:lnTo>
                          <a:pt x="1243" y="577"/>
                        </a:lnTo>
                        <a:lnTo>
                          <a:pt x="1245" y="581"/>
                        </a:lnTo>
                        <a:lnTo>
                          <a:pt x="1247" y="588"/>
                        </a:lnTo>
                        <a:lnTo>
                          <a:pt x="1247" y="588"/>
                        </a:lnTo>
                        <a:lnTo>
                          <a:pt x="1247" y="592"/>
                        </a:lnTo>
                        <a:lnTo>
                          <a:pt x="1245" y="593"/>
                        </a:lnTo>
                        <a:lnTo>
                          <a:pt x="1240" y="597"/>
                        </a:lnTo>
                        <a:lnTo>
                          <a:pt x="1240" y="597"/>
                        </a:lnTo>
                        <a:close/>
                        <a:moveTo>
                          <a:pt x="1577" y="631"/>
                        </a:moveTo>
                        <a:lnTo>
                          <a:pt x="1577" y="631"/>
                        </a:lnTo>
                        <a:lnTo>
                          <a:pt x="1580" y="633"/>
                        </a:lnTo>
                        <a:lnTo>
                          <a:pt x="1582" y="633"/>
                        </a:lnTo>
                        <a:lnTo>
                          <a:pt x="1584" y="630"/>
                        </a:lnTo>
                        <a:lnTo>
                          <a:pt x="1586" y="624"/>
                        </a:lnTo>
                        <a:lnTo>
                          <a:pt x="1584" y="621"/>
                        </a:lnTo>
                        <a:lnTo>
                          <a:pt x="1580" y="621"/>
                        </a:lnTo>
                        <a:lnTo>
                          <a:pt x="1580" y="621"/>
                        </a:lnTo>
                        <a:lnTo>
                          <a:pt x="1578" y="621"/>
                        </a:lnTo>
                        <a:lnTo>
                          <a:pt x="1577" y="621"/>
                        </a:lnTo>
                        <a:lnTo>
                          <a:pt x="1575" y="624"/>
                        </a:lnTo>
                        <a:lnTo>
                          <a:pt x="1575" y="628"/>
                        </a:lnTo>
                        <a:lnTo>
                          <a:pt x="1577" y="631"/>
                        </a:lnTo>
                        <a:lnTo>
                          <a:pt x="1577" y="631"/>
                        </a:lnTo>
                        <a:close/>
                        <a:moveTo>
                          <a:pt x="1354" y="434"/>
                        </a:moveTo>
                        <a:lnTo>
                          <a:pt x="1354" y="434"/>
                        </a:lnTo>
                        <a:lnTo>
                          <a:pt x="1350" y="434"/>
                        </a:lnTo>
                        <a:lnTo>
                          <a:pt x="1350" y="434"/>
                        </a:lnTo>
                        <a:lnTo>
                          <a:pt x="1343" y="434"/>
                        </a:lnTo>
                        <a:lnTo>
                          <a:pt x="1336" y="436"/>
                        </a:lnTo>
                        <a:lnTo>
                          <a:pt x="1332" y="440"/>
                        </a:lnTo>
                        <a:lnTo>
                          <a:pt x="1330" y="443"/>
                        </a:lnTo>
                        <a:lnTo>
                          <a:pt x="1330" y="445"/>
                        </a:lnTo>
                        <a:lnTo>
                          <a:pt x="1330" y="445"/>
                        </a:lnTo>
                        <a:lnTo>
                          <a:pt x="1334" y="451"/>
                        </a:lnTo>
                        <a:lnTo>
                          <a:pt x="1339" y="454"/>
                        </a:lnTo>
                        <a:lnTo>
                          <a:pt x="1347" y="456"/>
                        </a:lnTo>
                        <a:lnTo>
                          <a:pt x="1352" y="456"/>
                        </a:lnTo>
                        <a:lnTo>
                          <a:pt x="1352" y="456"/>
                        </a:lnTo>
                        <a:lnTo>
                          <a:pt x="1358" y="451"/>
                        </a:lnTo>
                        <a:lnTo>
                          <a:pt x="1361" y="445"/>
                        </a:lnTo>
                        <a:lnTo>
                          <a:pt x="1359" y="438"/>
                        </a:lnTo>
                        <a:lnTo>
                          <a:pt x="1358" y="436"/>
                        </a:lnTo>
                        <a:lnTo>
                          <a:pt x="1354" y="434"/>
                        </a:lnTo>
                        <a:lnTo>
                          <a:pt x="1354" y="434"/>
                        </a:lnTo>
                        <a:close/>
                        <a:moveTo>
                          <a:pt x="1709" y="919"/>
                        </a:moveTo>
                        <a:lnTo>
                          <a:pt x="1709" y="919"/>
                        </a:lnTo>
                        <a:lnTo>
                          <a:pt x="1710" y="912"/>
                        </a:lnTo>
                        <a:lnTo>
                          <a:pt x="1709" y="908"/>
                        </a:lnTo>
                        <a:lnTo>
                          <a:pt x="1705" y="907"/>
                        </a:lnTo>
                        <a:lnTo>
                          <a:pt x="1705" y="907"/>
                        </a:lnTo>
                        <a:lnTo>
                          <a:pt x="1700" y="907"/>
                        </a:lnTo>
                        <a:lnTo>
                          <a:pt x="1700" y="907"/>
                        </a:lnTo>
                        <a:lnTo>
                          <a:pt x="1696" y="908"/>
                        </a:lnTo>
                        <a:lnTo>
                          <a:pt x="1694" y="910"/>
                        </a:lnTo>
                        <a:lnTo>
                          <a:pt x="1691" y="917"/>
                        </a:lnTo>
                        <a:lnTo>
                          <a:pt x="1689" y="932"/>
                        </a:lnTo>
                        <a:lnTo>
                          <a:pt x="1689" y="932"/>
                        </a:lnTo>
                        <a:lnTo>
                          <a:pt x="1687" y="937"/>
                        </a:lnTo>
                        <a:lnTo>
                          <a:pt x="1683" y="943"/>
                        </a:lnTo>
                        <a:lnTo>
                          <a:pt x="1674" y="954"/>
                        </a:lnTo>
                        <a:lnTo>
                          <a:pt x="1665" y="964"/>
                        </a:lnTo>
                        <a:lnTo>
                          <a:pt x="1662" y="972"/>
                        </a:lnTo>
                        <a:lnTo>
                          <a:pt x="1662" y="977"/>
                        </a:lnTo>
                        <a:lnTo>
                          <a:pt x="1662" y="977"/>
                        </a:lnTo>
                        <a:lnTo>
                          <a:pt x="1662" y="984"/>
                        </a:lnTo>
                        <a:lnTo>
                          <a:pt x="1665" y="990"/>
                        </a:lnTo>
                        <a:lnTo>
                          <a:pt x="1669" y="995"/>
                        </a:lnTo>
                        <a:lnTo>
                          <a:pt x="1674" y="999"/>
                        </a:lnTo>
                        <a:lnTo>
                          <a:pt x="1680" y="1001"/>
                        </a:lnTo>
                        <a:lnTo>
                          <a:pt x="1685" y="1001"/>
                        </a:lnTo>
                        <a:lnTo>
                          <a:pt x="1700" y="1001"/>
                        </a:lnTo>
                        <a:lnTo>
                          <a:pt x="1700" y="1001"/>
                        </a:lnTo>
                        <a:lnTo>
                          <a:pt x="1712" y="1001"/>
                        </a:lnTo>
                        <a:lnTo>
                          <a:pt x="1727" y="1002"/>
                        </a:lnTo>
                        <a:lnTo>
                          <a:pt x="1727" y="1002"/>
                        </a:lnTo>
                        <a:lnTo>
                          <a:pt x="1732" y="1004"/>
                        </a:lnTo>
                        <a:lnTo>
                          <a:pt x="1738" y="1006"/>
                        </a:lnTo>
                        <a:lnTo>
                          <a:pt x="1743" y="1010"/>
                        </a:lnTo>
                        <a:lnTo>
                          <a:pt x="1748" y="1011"/>
                        </a:lnTo>
                        <a:lnTo>
                          <a:pt x="1748" y="1011"/>
                        </a:lnTo>
                        <a:lnTo>
                          <a:pt x="1754" y="1011"/>
                        </a:lnTo>
                        <a:lnTo>
                          <a:pt x="1758" y="1010"/>
                        </a:lnTo>
                        <a:lnTo>
                          <a:pt x="1763" y="1006"/>
                        </a:lnTo>
                        <a:lnTo>
                          <a:pt x="1765" y="1001"/>
                        </a:lnTo>
                        <a:lnTo>
                          <a:pt x="1765" y="1001"/>
                        </a:lnTo>
                        <a:lnTo>
                          <a:pt x="1767" y="995"/>
                        </a:lnTo>
                        <a:lnTo>
                          <a:pt x="1765" y="990"/>
                        </a:lnTo>
                        <a:lnTo>
                          <a:pt x="1761" y="984"/>
                        </a:lnTo>
                        <a:lnTo>
                          <a:pt x="1756" y="981"/>
                        </a:lnTo>
                        <a:lnTo>
                          <a:pt x="1756" y="981"/>
                        </a:lnTo>
                        <a:lnTo>
                          <a:pt x="1748" y="975"/>
                        </a:lnTo>
                        <a:lnTo>
                          <a:pt x="1743" y="968"/>
                        </a:lnTo>
                        <a:lnTo>
                          <a:pt x="1743" y="968"/>
                        </a:lnTo>
                        <a:lnTo>
                          <a:pt x="1739" y="961"/>
                        </a:lnTo>
                        <a:lnTo>
                          <a:pt x="1734" y="955"/>
                        </a:lnTo>
                        <a:lnTo>
                          <a:pt x="1729" y="952"/>
                        </a:lnTo>
                        <a:lnTo>
                          <a:pt x="1725" y="952"/>
                        </a:lnTo>
                        <a:lnTo>
                          <a:pt x="1721" y="954"/>
                        </a:lnTo>
                        <a:lnTo>
                          <a:pt x="1721" y="954"/>
                        </a:lnTo>
                        <a:lnTo>
                          <a:pt x="1716" y="955"/>
                        </a:lnTo>
                        <a:lnTo>
                          <a:pt x="1712" y="957"/>
                        </a:lnTo>
                        <a:lnTo>
                          <a:pt x="1712" y="957"/>
                        </a:lnTo>
                        <a:lnTo>
                          <a:pt x="1707" y="957"/>
                        </a:lnTo>
                        <a:lnTo>
                          <a:pt x="1701" y="954"/>
                        </a:lnTo>
                        <a:lnTo>
                          <a:pt x="1701" y="954"/>
                        </a:lnTo>
                        <a:lnTo>
                          <a:pt x="1700" y="950"/>
                        </a:lnTo>
                        <a:lnTo>
                          <a:pt x="1700" y="946"/>
                        </a:lnTo>
                        <a:lnTo>
                          <a:pt x="1703" y="939"/>
                        </a:lnTo>
                        <a:lnTo>
                          <a:pt x="1703" y="939"/>
                        </a:lnTo>
                        <a:lnTo>
                          <a:pt x="1709" y="919"/>
                        </a:lnTo>
                        <a:lnTo>
                          <a:pt x="1709" y="919"/>
                        </a:lnTo>
                        <a:close/>
                        <a:moveTo>
                          <a:pt x="1453" y="1581"/>
                        </a:moveTo>
                        <a:lnTo>
                          <a:pt x="1453" y="1581"/>
                        </a:lnTo>
                        <a:lnTo>
                          <a:pt x="1453" y="1587"/>
                        </a:lnTo>
                        <a:lnTo>
                          <a:pt x="1452" y="1592"/>
                        </a:lnTo>
                        <a:lnTo>
                          <a:pt x="1452" y="1592"/>
                        </a:lnTo>
                        <a:lnTo>
                          <a:pt x="1448" y="1594"/>
                        </a:lnTo>
                        <a:lnTo>
                          <a:pt x="1446" y="1594"/>
                        </a:lnTo>
                        <a:lnTo>
                          <a:pt x="1439" y="1592"/>
                        </a:lnTo>
                        <a:lnTo>
                          <a:pt x="1439" y="1592"/>
                        </a:lnTo>
                        <a:lnTo>
                          <a:pt x="1434" y="1590"/>
                        </a:lnTo>
                        <a:lnTo>
                          <a:pt x="1426" y="1590"/>
                        </a:lnTo>
                        <a:lnTo>
                          <a:pt x="1426" y="1590"/>
                        </a:lnTo>
                        <a:lnTo>
                          <a:pt x="1423" y="1590"/>
                        </a:lnTo>
                        <a:lnTo>
                          <a:pt x="1419" y="1592"/>
                        </a:lnTo>
                        <a:lnTo>
                          <a:pt x="1419" y="1596"/>
                        </a:lnTo>
                        <a:lnTo>
                          <a:pt x="1419" y="1600"/>
                        </a:lnTo>
                        <a:lnTo>
                          <a:pt x="1419" y="1600"/>
                        </a:lnTo>
                        <a:lnTo>
                          <a:pt x="1423" y="1601"/>
                        </a:lnTo>
                        <a:lnTo>
                          <a:pt x="1428" y="1603"/>
                        </a:lnTo>
                        <a:lnTo>
                          <a:pt x="1437" y="1603"/>
                        </a:lnTo>
                        <a:lnTo>
                          <a:pt x="1437" y="1603"/>
                        </a:lnTo>
                        <a:lnTo>
                          <a:pt x="1448" y="1600"/>
                        </a:lnTo>
                        <a:lnTo>
                          <a:pt x="1461" y="1600"/>
                        </a:lnTo>
                        <a:lnTo>
                          <a:pt x="1461" y="1600"/>
                        </a:lnTo>
                        <a:lnTo>
                          <a:pt x="1462" y="1600"/>
                        </a:lnTo>
                        <a:lnTo>
                          <a:pt x="1462" y="1600"/>
                        </a:lnTo>
                        <a:lnTo>
                          <a:pt x="1475" y="1603"/>
                        </a:lnTo>
                        <a:lnTo>
                          <a:pt x="1482" y="1603"/>
                        </a:lnTo>
                        <a:lnTo>
                          <a:pt x="1490" y="1603"/>
                        </a:lnTo>
                        <a:lnTo>
                          <a:pt x="1490" y="1603"/>
                        </a:lnTo>
                        <a:lnTo>
                          <a:pt x="1493" y="1600"/>
                        </a:lnTo>
                        <a:lnTo>
                          <a:pt x="1493" y="1596"/>
                        </a:lnTo>
                        <a:lnTo>
                          <a:pt x="1493" y="1590"/>
                        </a:lnTo>
                        <a:lnTo>
                          <a:pt x="1491" y="1587"/>
                        </a:lnTo>
                        <a:lnTo>
                          <a:pt x="1491" y="1587"/>
                        </a:lnTo>
                        <a:lnTo>
                          <a:pt x="1488" y="1581"/>
                        </a:lnTo>
                        <a:lnTo>
                          <a:pt x="1484" y="1578"/>
                        </a:lnTo>
                        <a:lnTo>
                          <a:pt x="1479" y="1576"/>
                        </a:lnTo>
                        <a:lnTo>
                          <a:pt x="1473" y="1574"/>
                        </a:lnTo>
                        <a:lnTo>
                          <a:pt x="1468" y="1572"/>
                        </a:lnTo>
                        <a:lnTo>
                          <a:pt x="1462" y="1574"/>
                        </a:lnTo>
                        <a:lnTo>
                          <a:pt x="1457" y="1578"/>
                        </a:lnTo>
                        <a:lnTo>
                          <a:pt x="1453" y="1581"/>
                        </a:lnTo>
                        <a:lnTo>
                          <a:pt x="1453" y="1581"/>
                        </a:lnTo>
                        <a:close/>
                        <a:moveTo>
                          <a:pt x="1381" y="1547"/>
                        </a:moveTo>
                        <a:lnTo>
                          <a:pt x="1381" y="1547"/>
                        </a:lnTo>
                        <a:lnTo>
                          <a:pt x="1367" y="1542"/>
                        </a:lnTo>
                        <a:lnTo>
                          <a:pt x="1354" y="1533"/>
                        </a:lnTo>
                        <a:lnTo>
                          <a:pt x="1327" y="1516"/>
                        </a:lnTo>
                        <a:lnTo>
                          <a:pt x="1327" y="1516"/>
                        </a:lnTo>
                        <a:lnTo>
                          <a:pt x="1316" y="1511"/>
                        </a:lnTo>
                        <a:lnTo>
                          <a:pt x="1310" y="1509"/>
                        </a:lnTo>
                        <a:lnTo>
                          <a:pt x="1305" y="1507"/>
                        </a:lnTo>
                        <a:lnTo>
                          <a:pt x="1305" y="1507"/>
                        </a:lnTo>
                        <a:lnTo>
                          <a:pt x="1289" y="1505"/>
                        </a:lnTo>
                        <a:lnTo>
                          <a:pt x="1289" y="1505"/>
                        </a:lnTo>
                        <a:lnTo>
                          <a:pt x="1283" y="1507"/>
                        </a:lnTo>
                        <a:lnTo>
                          <a:pt x="1278" y="1511"/>
                        </a:lnTo>
                        <a:lnTo>
                          <a:pt x="1278" y="1511"/>
                        </a:lnTo>
                        <a:lnTo>
                          <a:pt x="1276" y="1515"/>
                        </a:lnTo>
                        <a:lnTo>
                          <a:pt x="1276" y="1518"/>
                        </a:lnTo>
                        <a:lnTo>
                          <a:pt x="1278" y="1520"/>
                        </a:lnTo>
                        <a:lnTo>
                          <a:pt x="1281" y="1520"/>
                        </a:lnTo>
                        <a:lnTo>
                          <a:pt x="1289" y="1520"/>
                        </a:lnTo>
                        <a:lnTo>
                          <a:pt x="1294" y="1520"/>
                        </a:lnTo>
                        <a:lnTo>
                          <a:pt x="1294" y="1520"/>
                        </a:lnTo>
                        <a:lnTo>
                          <a:pt x="1303" y="1518"/>
                        </a:lnTo>
                        <a:lnTo>
                          <a:pt x="1312" y="1516"/>
                        </a:lnTo>
                        <a:lnTo>
                          <a:pt x="1312" y="1516"/>
                        </a:lnTo>
                        <a:lnTo>
                          <a:pt x="1321" y="1520"/>
                        </a:lnTo>
                        <a:lnTo>
                          <a:pt x="1332" y="1527"/>
                        </a:lnTo>
                        <a:lnTo>
                          <a:pt x="1332" y="1527"/>
                        </a:lnTo>
                        <a:lnTo>
                          <a:pt x="1350" y="1543"/>
                        </a:lnTo>
                        <a:lnTo>
                          <a:pt x="1370" y="1562"/>
                        </a:lnTo>
                        <a:lnTo>
                          <a:pt x="1370" y="1562"/>
                        </a:lnTo>
                        <a:lnTo>
                          <a:pt x="1376" y="1567"/>
                        </a:lnTo>
                        <a:lnTo>
                          <a:pt x="1383" y="1571"/>
                        </a:lnTo>
                        <a:lnTo>
                          <a:pt x="1390" y="1572"/>
                        </a:lnTo>
                        <a:lnTo>
                          <a:pt x="1397" y="1572"/>
                        </a:lnTo>
                        <a:lnTo>
                          <a:pt x="1397" y="1572"/>
                        </a:lnTo>
                        <a:lnTo>
                          <a:pt x="1403" y="1571"/>
                        </a:lnTo>
                        <a:lnTo>
                          <a:pt x="1406" y="1567"/>
                        </a:lnTo>
                        <a:lnTo>
                          <a:pt x="1406" y="1563"/>
                        </a:lnTo>
                        <a:lnTo>
                          <a:pt x="1403" y="1560"/>
                        </a:lnTo>
                        <a:lnTo>
                          <a:pt x="1403" y="1560"/>
                        </a:lnTo>
                        <a:lnTo>
                          <a:pt x="1399" y="1554"/>
                        </a:lnTo>
                        <a:lnTo>
                          <a:pt x="1394" y="1552"/>
                        </a:lnTo>
                        <a:lnTo>
                          <a:pt x="1381" y="1547"/>
                        </a:lnTo>
                        <a:lnTo>
                          <a:pt x="1381" y="1547"/>
                        </a:lnTo>
                        <a:close/>
                        <a:moveTo>
                          <a:pt x="2208" y="432"/>
                        </a:moveTo>
                        <a:lnTo>
                          <a:pt x="2208" y="432"/>
                        </a:lnTo>
                        <a:lnTo>
                          <a:pt x="2206" y="429"/>
                        </a:lnTo>
                        <a:lnTo>
                          <a:pt x="2203" y="427"/>
                        </a:lnTo>
                        <a:lnTo>
                          <a:pt x="2194" y="425"/>
                        </a:lnTo>
                        <a:lnTo>
                          <a:pt x="2185" y="425"/>
                        </a:lnTo>
                        <a:lnTo>
                          <a:pt x="2181" y="425"/>
                        </a:lnTo>
                        <a:lnTo>
                          <a:pt x="2177" y="423"/>
                        </a:lnTo>
                        <a:lnTo>
                          <a:pt x="2177" y="423"/>
                        </a:lnTo>
                        <a:lnTo>
                          <a:pt x="2174" y="422"/>
                        </a:lnTo>
                        <a:lnTo>
                          <a:pt x="2172" y="420"/>
                        </a:lnTo>
                        <a:lnTo>
                          <a:pt x="2172" y="413"/>
                        </a:lnTo>
                        <a:lnTo>
                          <a:pt x="2170" y="407"/>
                        </a:lnTo>
                        <a:lnTo>
                          <a:pt x="2168" y="402"/>
                        </a:lnTo>
                        <a:lnTo>
                          <a:pt x="2168" y="402"/>
                        </a:lnTo>
                        <a:lnTo>
                          <a:pt x="2165" y="400"/>
                        </a:lnTo>
                        <a:lnTo>
                          <a:pt x="2161" y="400"/>
                        </a:lnTo>
                        <a:lnTo>
                          <a:pt x="2154" y="400"/>
                        </a:lnTo>
                        <a:lnTo>
                          <a:pt x="2154" y="400"/>
                        </a:lnTo>
                        <a:lnTo>
                          <a:pt x="2154" y="394"/>
                        </a:lnTo>
                        <a:lnTo>
                          <a:pt x="2152" y="391"/>
                        </a:lnTo>
                        <a:lnTo>
                          <a:pt x="2152" y="391"/>
                        </a:lnTo>
                        <a:lnTo>
                          <a:pt x="2147" y="387"/>
                        </a:lnTo>
                        <a:lnTo>
                          <a:pt x="2145" y="385"/>
                        </a:lnTo>
                        <a:lnTo>
                          <a:pt x="2143" y="382"/>
                        </a:lnTo>
                        <a:lnTo>
                          <a:pt x="2143" y="382"/>
                        </a:lnTo>
                        <a:lnTo>
                          <a:pt x="2145" y="380"/>
                        </a:lnTo>
                        <a:lnTo>
                          <a:pt x="2147" y="378"/>
                        </a:lnTo>
                        <a:lnTo>
                          <a:pt x="2154" y="375"/>
                        </a:lnTo>
                        <a:lnTo>
                          <a:pt x="2154" y="375"/>
                        </a:lnTo>
                        <a:lnTo>
                          <a:pt x="2161" y="375"/>
                        </a:lnTo>
                        <a:lnTo>
                          <a:pt x="2168" y="376"/>
                        </a:lnTo>
                        <a:lnTo>
                          <a:pt x="2183" y="382"/>
                        </a:lnTo>
                        <a:lnTo>
                          <a:pt x="2183" y="382"/>
                        </a:lnTo>
                        <a:lnTo>
                          <a:pt x="2192" y="389"/>
                        </a:lnTo>
                        <a:lnTo>
                          <a:pt x="2201" y="396"/>
                        </a:lnTo>
                        <a:lnTo>
                          <a:pt x="2201" y="396"/>
                        </a:lnTo>
                        <a:lnTo>
                          <a:pt x="2206" y="404"/>
                        </a:lnTo>
                        <a:lnTo>
                          <a:pt x="2210" y="405"/>
                        </a:lnTo>
                        <a:lnTo>
                          <a:pt x="2214" y="407"/>
                        </a:lnTo>
                        <a:lnTo>
                          <a:pt x="2214" y="407"/>
                        </a:lnTo>
                        <a:lnTo>
                          <a:pt x="2217" y="407"/>
                        </a:lnTo>
                        <a:lnTo>
                          <a:pt x="2221" y="407"/>
                        </a:lnTo>
                        <a:lnTo>
                          <a:pt x="2223" y="405"/>
                        </a:lnTo>
                        <a:lnTo>
                          <a:pt x="2223" y="400"/>
                        </a:lnTo>
                        <a:lnTo>
                          <a:pt x="2223" y="400"/>
                        </a:lnTo>
                        <a:lnTo>
                          <a:pt x="2223" y="398"/>
                        </a:lnTo>
                        <a:lnTo>
                          <a:pt x="2221" y="394"/>
                        </a:lnTo>
                        <a:lnTo>
                          <a:pt x="2215" y="389"/>
                        </a:lnTo>
                        <a:lnTo>
                          <a:pt x="2215" y="389"/>
                        </a:lnTo>
                        <a:lnTo>
                          <a:pt x="2215" y="385"/>
                        </a:lnTo>
                        <a:lnTo>
                          <a:pt x="2214" y="382"/>
                        </a:lnTo>
                        <a:lnTo>
                          <a:pt x="2217" y="375"/>
                        </a:lnTo>
                        <a:lnTo>
                          <a:pt x="2217" y="375"/>
                        </a:lnTo>
                        <a:lnTo>
                          <a:pt x="2219" y="369"/>
                        </a:lnTo>
                        <a:lnTo>
                          <a:pt x="2221" y="362"/>
                        </a:lnTo>
                        <a:lnTo>
                          <a:pt x="2219" y="355"/>
                        </a:lnTo>
                        <a:lnTo>
                          <a:pt x="2215" y="349"/>
                        </a:lnTo>
                        <a:lnTo>
                          <a:pt x="2215" y="349"/>
                        </a:lnTo>
                        <a:lnTo>
                          <a:pt x="2208" y="344"/>
                        </a:lnTo>
                        <a:lnTo>
                          <a:pt x="2206" y="340"/>
                        </a:lnTo>
                        <a:lnTo>
                          <a:pt x="2208" y="338"/>
                        </a:lnTo>
                        <a:lnTo>
                          <a:pt x="2208" y="338"/>
                        </a:lnTo>
                        <a:lnTo>
                          <a:pt x="2212" y="337"/>
                        </a:lnTo>
                        <a:lnTo>
                          <a:pt x="2215" y="335"/>
                        </a:lnTo>
                        <a:lnTo>
                          <a:pt x="2225" y="335"/>
                        </a:lnTo>
                        <a:lnTo>
                          <a:pt x="2234" y="335"/>
                        </a:lnTo>
                        <a:lnTo>
                          <a:pt x="2241" y="335"/>
                        </a:lnTo>
                        <a:lnTo>
                          <a:pt x="2241" y="335"/>
                        </a:lnTo>
                        <a:lnTo>
                          <a:pt x="2246" y="333"/>
                        </a:lnTo>
                        <a:lnTo>
                          <a:pt x="2248" y="331"/>
                        </a:lnTo>
                        <a:lnTo>
                          <a:pt x="2248" y="329"/>
                        </a:lnTo>
                        <a:lnTo>
                          <a:pt x="2248" y="329"/>
                        </a:lnTo>
                        <a:lnTo>
                          <a:pt x="2246" y="326"/>
                        </a:lnTo>
                        <a:lnTo>
                          <a:pt x="2244" y="324"/>
                        </a:lnTo>
                        <a:lnTo>
                          <a:pt x="2239" y="320"/>
                        </a:lnTo>
                        <a:lnTo>
                          <a:pt x="2239" y="320"/>
                        </a:lnTo>
                        <a:lnTo>
                          <a:pt x="2228" y="317"/>
                        </a:lnTo>
                        <a:lnTo>
                          <a:pt x="2223" y="315"/>
                        </a:lnTo>
                        <a:lnTo>
                          <a:pt x="2217" y="311"/>
                        </a:lnTo>
                        <a:lnTo>
                          <a:pt x="2217" y="311"/>
                        </a:lnTo>
                        <a:lnTo>
                          <a:pt x="2215" y="308"/>
                        </a:lnTo>
                        <a:lnTo>
                          <a:pt x="2215" y="304"/>
                        </a:lnTo>
                        <a:lnTo>
                          <a:pt x="2217" y="302"/>
                        </a:lnTo>
                        <a:lnTo>
                          <a:pt x="2221" y="300"/>
                        </a:lnTo>
                        <a:lnTo>
                          <a:pt x="2232" y="299"/>
                        </a:lnTo>
                        <a:lnTo>
                          <a:pt x="2241" y="299"/>
                        </a:lnTo>
                        <a:lnTo>
                          <a:pt x="2241" y="299"/>
                        </a:lnTo>
                        <a:lnTo>
                          <a:pt x="2252" y="300"/>
                        </a:lnTo>
                        <a:lnTo>
                          <a:pt x="2257" y="302"/>
                        </a:lnTo>
                        <a:lnTo>
                          <a:pt x="2261" y="300"/>
                        </a:lnTo>
                        <a:lnTo>
                          <a:pt x="2263" y="300"/>
                        </a:lnTo>
                        <a:lnTo>
                          <a:pt x="2263" y="300"/>
                        </a:lnTo>
                        <a:lnTo>
                          <a:pt x="2263" y="297"/>
                        </a:lnTo>
                        <a:lnTo>
                          <a:pt x="2261" y="295"/>
                        </a:lnTo>
                        <a:lnTo>
                          <a:pt x="2253" y="290"/>
                        </a:lnTo>
                        <a:lnTo>
                          <a:pt x="2246" y="286"/>
                        </a:lnTo>
                        <a:lnTo>
                          <a:pt x="2244" y="282"/>
                        </a:lnTo>
                        <a:lnTo>
                          <a:pt x="2246" y="279"/>
                        </a:lnTo>
                        <a:lnTo>
                          <a:pt x="2246" y="279"/>
                        </a:lnTo>
                        <a:lnTo>
                          <a:pt x="2250" y="273"/>
                        </a:lnTo>
                        <a:lnTo>
                          <a:pt x="2255" y="270"/>
                        </a:lnTo>
                        <a:lnTo>
                          <a:pt x="2261" y="264"/>
                        </a:lnTo>
                        <a:lnTo>
                          <a:pt x="2261" y="261"/>
                        </a:lnTo>
                        <a:lnTo>
                          <a:pt x="2259" y="255"/>
                        </a:lnTo>
                        <a:lnTo>
                          <a:pt x="2259" y="255"/>
                        </a:lnTo>
                        <a:lnTo>
                          <a:pt x="2257" y="252"/>
                        </a:lnTo>
                        <a:lnTo>
                          <a:pt x="2253" y="250"/>
                        </a:lnTo>
                        <a:lnTo>
                          <a:pt x="2244" y="250"/>
                        </a:lnTo>
                        <a:lnTo>
                          <a:pt x="2235" y="250"/>
                        </a:lnTo>
                        <a:lnTo>
                          <a:pt x="2232" y="248"/>
                        </a:lnTo>
                        <a:lnTo>
                          <a:pt x="2230" y="244"/>
                        </a:lnTo>
                        <a:lnTo>
                          <a:pt x="2230" y="244"/>
                        </a:lnTo>
                        <a:lnTo>
                          <a:pt x="2228" y="235"/>
                        </a:lnTo>
                        <a:lnTo>
                          <a:pt x="2228" y="230"/>
                        </a:lnTo>
                        <a:lnTo>
                          <a:pt x="2230" y="228"/>
                        </a:lnTo>
                        <a:lnTo>
                          <a:pt x="2234" y="226"/>
                        </a:lnTo>
                        <a:lnTo>
                          <a:pt x="2241" y="226"/>
                        </a:lnTo>
                        <a:lnTo>
                          <a:pt x="2241" y="226"/>
                        </a:lnTo>
                        <a:lnTo>
                          <a:pt x="2250" y="230"/>
                        </a:lnTo>
                        <a:lnTo>
                          <a:pt x="2263" y="237"/>
                        </a:lnTo>
                        <a:lnTo>
                          <a:pt x="2270" y="239"/>
                        </a:lnTo>
                        <a:lnTo>
                          <a:pt x="2275" y="241"/>
                        </a:lnTo>
                        <a:lnTo>
                          <a:pt x="2281" y="241"/>
                        </a:lnTo>
                        <a:lnTo>
                          <a:pt x="2284" y="237"/>
                        </a:lnTo>
                        <a:lnTo>
                          <a:pt x="2284" y="237"/>
                        </a:lnTo>
                        <a:lnTo>
                          <a:pt x="2286" y="233"/>
                        </a:lnTo>
                        <a:lnTo>
                          <a:pt x="2286" y="230"/>
                        </a:lnTo>
                        <a:lnTo>
                          <a:pt x="2284" y="226"/>
                        </a:lnTo>
                        <a:lnTo>
                          <a:pt x="2282" y="223"/>
                        </a:lnTo>
                        <a:lnTo>
                          <a:pt x="2275" y="217"/>
                        </a:lnTo>
                        <a:lnTo>
                          <a:pt x="2270" y="214"/>
                        </a:lnTo>
                        <a:lnTo>
                          <a:pt x="2270" y="214"/>
                        </a:lnTo>
                        <a:lnTo>
                          <a:pt x="2264" y="214"/>
                        </a:lnTo>
                        <a:lnTo>
                          <a:pt x="2261" y="212"/>
                        </a:lnTo>
                        <a:lnTo>
                          <a:pt x="2261" y="212"/>
                        </a:lnTo>
                        <a:lnTo>
                          <a:pt x="2257" y="208"/>
                        </a:lnTo>
                        <a:lnTo>
                          <a:pt x="2257" y="206"/>
                        </a:lnTo>
                        <a:lnTo>
                          <a:pt x="2259" y="203"/>
                        </a:lnTo>
                        <a:lnTo>
                          <a:pt x="2259" y="203"/>
                        </a:lnTo>
                        <a:lnTo>
                          <a:pt x="2255" y="199"/>
                        </a:lnTo>
                        <a:lnTo>
                          <a:pt x="2252" y="195"/>
                        </a:lnTo>
                        <a:lnTo>
                          <a:pt x="2248" y="194"/>
                        </a:lnTo>
                        <a:lnTo>
                          <a:pt x="2244" y="188"/>
                        </a:lnTo>
                        <a:lnTo>
                          <a:pt x="2244" y="188"/>
                        </a:lnTo>
                        <a:lnTo>
                          <a:pt x="2246" y="185"/>
                        </a:lnTo>
                        <a:lnTo>
                          <a:pt x="2248" y="181"/>
                        </a:lnTo>
                        <a:lnTo>
                          <a:pt x="2257" y="176"/>
                        </a:lnTo>
                        <a:lnTo>
                          <a:pt x="2257" y="176"/>
                        </a:lnTo>
                        <a:lnTo>
                          <a:pt x="2263" y="170"/>
                        </a:lnTo>
                        <a:lnTo>
                          <a:pt x="2266" y="161"/>
                        </a:lnTo>
                        <a:lnTo>
                          <a:pt x="2266" y="161"/>
                        </a:lnTo>
                        <a:lnTo>
                          <a:pt x="2268" y="156"/>
                        </a:lnTo>
                        <a:lnTo>
                          <a:pt x="2270" y="154"/>
                        </a:lnTo>
                        <a:lnTo>
                          <a:pt x="2277" y="150"/>
                        </a:lnTo>
                        <a:lnTo>
                          <a:pt x="2277" y="150"/>
                        </a:lnTo>
                        <a:lnTo>
                          <a:pt x="2282" y="147"/>
                        </a:lnTo>
                        <a:lnTo>
                          <a:pt x="2284" y="141"/>
                        </a:lnTo>
                        <a:lnTo>
                          <a:pt x="2282" y="136"/>
                        </a:lnTo>
                        <a:lnTo>
                          <a:pt x="2277" y="132"/>
                        </a:lnTo>
                        <a:lnTo>
                          <a:pt x="2277" y="132"/>
                        </a:lnTo>
                        <a:lnTo>
                          <a:pt x="2270" y="130"/>
                        </a:lnTo>
                        <a:lnTo>
                          <a:pt x="2264" y="128"/>
                        </a:lnTo>
                        <a:lnTo>
                          <a:pt x="2264" y="128"/>
                        </a:lnTo>
                        <a:lnTo>
                          <a:pt x="2264" y="127"/>
                        </a:lnTo>
                        <a:lnTo>
                          <a:pt x="2266" y="125"/>
                        </a:lnTo>
                        <a:lnTo>
                          <a:pt x="2272" y="125"/>
                        </a:lnTo>
                        <a:lnTo>
                          <a:pt x="2272" y="125"/>
                        </a:lnTo>
                        <a:lnTo>
                          <a:pt x="2282" y="128"/>
                        </a:lnTo>
                        <a:lnTo>
                          <a:pt x="2291" y="130"/>
                        </a:lnTo>
                        <a:lnTo>
                          <a:pt x="2291" y="130"/>
                        </a:lnTo>
                        <a:lnTo>
                          <a:pt x="2299" y="130"/>
                        </a:lnTo>
                        <a:lnTo>
                          <a:pt x="2304" y="128"/>
                        </a:lnTo>
                        <a:lnTo>
                          <a:pt x="2308" y="123"/>
                        </a:lnTo>
                        <a:lnTo>
                          <a:pt x="2310" y="121"/>
                        </a:lnTo>
                        <a:lnTo>
                          <a:pt x="2310" y="118"/>
                        </a:lnTo>
                        <a:lnTo>
                          <a:pt x="2310" y="118"/>
                        </a:lnTo>
                        <a:lnTo>
                          <a:pt x="2308" y="114"/>
                        </a:lnTo>
                        <a:lnTo>
                          <a:pt x="2302" y="112"/>
                        </a:lnTo>
                        <a:lnTo>
                          <a:pt x="2293" y="114"/>
                        </a:lnTo>
                        <a:lnTo>
                          <a:pt x="2293" y="114"/>
                        </a:lnTo>
                        <a:lnTo>
                          <a:pt x="2290" y="112"/>
                        </a:lnTo>
                        <a:lnTo>
                          <a:pt x="2286" y="109"/>
                        </a:lnTo>
                        <a:lnTo>
                          <a:pt x="2286" y="105"/>
                        </a:lnTo>
                        <a:lnTo>
                          <a:pt x="2291" y="101"/>
                        </a:lnTo>
                        <a:lnTo>
                          <a:pt x="2291" y="101"/>
                        </a:lnTo>
                        <a:lnTo>
                          <a:pt x="2299" y="100"/>
                        </a:lnTo>
                        <a:lnTo>
                          <a:pt x="2306" y="101"/>
                        </a:lnTo>
                        <a:lnTo>
                          <a:pt x="2322" y="103"/>
                        </a:lnTo>
                        <a:lnTo>
                          <a:pt x="2322" y="103"/>
                        </a:lnTo>
                        <a:lnTo>
                          <a:pt x="2335" y="100"/>
                        </a:lnTo>
                        <a:lnTo>
                          <a:pt x="2344" y="98"/>
                        </a:lnTo>
                        <a:lnTo>
                          <a:pt x="2349" y="94"/>
                        </a:lnTo>
                        <a:lnTo>
                          <a:pt x="2355" y="89"/>
                        </a:lnTo>
                        <a:lnTo>
                          <a:pt x="2357" y="83"/>
                        </a:lnTo>
                        <a:lnTo>
                          <a:pt x="2357" y="78"/>
                        </a:lnTo>
                        <a:lnTo>
                          <a:pt x="2349" y="72"/>
                        </a:lnTo>
                        <a:lnTo>
                          <a:pt x="2349" y="72"/>
                        </a:lnTo>
                        <a:lnTo>
                          <a:pt x="2340" y="69"/>
                        </a:lnTo>
                        <a:lnTo>
                          <a:pt x="2328" y="67"/>
                        </a:lnTo>
                        <a:lnTo>
                          <a:pt x="2315" y="67"/>
                        </a:lnTo>
                        <a:lnTo>
                          <a:pt x="2304" y="69"/>
                        </a:lnTo>
                        <a:lnTo>
                          <a:pt x="2304" y="69"/>
                        </a:lnTo>
                        <a:lnTo>
                          <a:pt x="2297" y="71"/>
                        </a:lnTo>
                        <a:lnTo>
                          <a:pt x="2290" y="74"/>
                        </a:lnTo>
                        <a:lnTo>
                          <a:pt x="2282" y="78"/>
                        </a:lnTo>
                        <a:lnTo>
                          <a:pt x="2275" y="80"/>
                        </a:lnTo>
                        <a:lnTo>
                          <a:pt x="2275" y="80"/>
                        </a:lnTo>
                        <a:lnTo>
                          <a:pt x="2268" y="80"/>
                        </a:lnTo>
                        <a:lnTo>
                          <a:pt x="2259" y="80"/>
                        </a:lnTo>
                        <a:lnTo>
                          <a:pt x="2250" y="80"/>
                        </a:lnTo>
                        <a:lnTo>
                          <a:pt x="2241" y="81"/>
                        </a:lnTo>
                        <a:lnTo>
                          <a:pt x="2241" y="81"/>
                        </a:lnTo>
                        <a:lnTo>
                          <a:pt x="2232" y="89"/>
                        </a:lnTo>
                        <a:lnTo>
                          <a:pt x="2226" y="90"/>
                        </a:lnTo>
                        <a:lnTo>
                          <a:pt x="2221" y="92"/>
                        </a:lnTo>
                        <a:lnTo>
                          <a:pt x="2221" y="92"/>
                        </a:lnTo>
                        <a:lnTo>
                          <a:pt x="2206" y="94"/>
                        </a:lnTo>
                        <a:lnTo>
                          <a:pt x="2199" y="96"/>
                        </a:lnTo>
                        <a:lnTo>
                          <a:pt x="2196" y="94"/>
                        </a:lnTo>
                        <a:lnTo>
                          <a:pt x="2196" y="94"/>
                        </a:lnTo>
                        <a:lnTo>
                          <a:pt x="2192" y="92"/>
                        </a:lnTo>
                        <a:lnTo>
                          <a:pt x="2192" y="90"/>
                        </a:lnTo>
                        <a:lnTo>
                          <a:pt x="2194" y="89"/>
                        </a:lnTo>
                        <a:lnTo>
                          <a:pt x="2203" y="85"/>
                        </a:lnTo>
                        <a:lnTo>
                          <a:pt x="2203" y="85"/>
                        </a:lnTo>
                        <a:lnTo>
                          <a:pt x="2212" y="81"/>
                        </a:lnTo>
                        <a:lnTo>
                          <a:pt x="2215" y="76"/>
                        </a:lnTo>
                        <a:lnTo>
                          <a:pt x="2215" y="74"/>
                        </a:lnTo>
                        <a:lnTo>
                          <a:pt x="2215" y="71"/>
                        </a:lnTo>
                        <a:lnTo>
                          <a:pt x="2215" y="71"/>
                        </a:lnTo>
                        <a:lnTo>
                          <a:pt x="2214" y="69"/>
                        </a:lnTo>
                        <a:lnTo>
                          <a:pt x="2210" y="67"/>
                        </a:lnTo>
                        <a:lnTo>
                          <a:pt x="2203" y="65"/>
                        </a:lnTo>
                        <a:lnTo>
                          <a:pt x="2196" y="67"/>
                        </a:lnTo>
                        <a:lnTo>
                          <a:pt x="2190" y="69"/>
                        </a:lnTo>
                        <a:lnTo>
                          <a:pt x="2190" y="69"/>
                        </a:lnTo>
                        <a:lnTo>
                          <a:pt x="2181" y="74"/>
                        </a:lnTo>
                        <a:lnTo>
                          <a:pt x="2176" y="76"/>
                        </a:lnTo>
                        <a:lnTo>
                          <a:pt x="2170" y="76"/>
                        </a:lnTo>
                        <a:lnTo>
                          <a:pt x="2170" y="76"/>
                        </a:lnTo>
                        <a:lnTo>
                          <a:pt x="2165" y="74"/>
                        </a:lnTo>
                        <a:lnTo>
                          <a:pt x="2159" y="72"/>
                        </a:lnTo>
                        <a:lnTo>
                          <a:pt x="2159" y="72"/>
                        </a:lnTo>
                        <a:lnTo>
                          <a:pt x="2159" y="67"/>
                        </a:lnTo>
                        <a:lnTo>
                          <a:pt x="2158" y="65"/>
                        </a:lnTo>
                        <a:lnTo>
                          <a:pt x="2158" y="63"/>
                        </a:lnTo>
                        <a:lnTo>
                          <a:pt x="2158" y="63"/>
                        </a:lnTo>
                        <a:lnTo>
                          <a:pt x="2150" y="63"/>
                        </a:lnTo>
                        <a:lnTo>
                          <a:pt x="2145" y="62"/>
                        </a:lnTo>
                        <a:lnTo>
                          <a:pt x="2132" y="63"/>
                        </a:lnTo>
                        <a:lnTo>
                          <a:pt x="2132" y="63"/>
                        </a:lnTo>
                        <a:lnTo>
                          <a:pt x="2123" y="67"/>
                        </a:lnTo>
                        <a:lnTo>
                          <a:pt x="2123" y="67"/>
                        </a:lnTo>
                        <a:lnTo>
                          <a:pt x="2116" y="67"/>
                        </a:lnTo>
                        <a:lnTo>
                          <a:pt x="2109" y="65"/>
                        </a:lnTo>
                        <a:lnTo>
                          <a:pt x="2109" y="65"/>
                        </a:lnTo>
                        <a:lnTo>
                          <a:pt x="2103" y="63"/>
                        </a:lnTo>
                        <a:lnTo>
                          <a:pt x="2101" y="62"/>
                        </a:lnTo>
                        <a:lnTo>
                          <a:pt x="2101" y="60"/>
                        </a:lnTo>
                        <a:lnTo>
                          <a:pt x="2101" y="60"/>
                        </a:lnTo>
                        <a:lnTo>
                          <a:pt x="2105" y="58"/>
                        </a:lnTo>
                        <a:lnTo>
                          <a:pt x="2109" y="56"/>
                        </a:lnTo>
                        <a:lnTo>
                          <a:pt x="2118" y="56"/>
                        </a:lnTo>
                        <a:lnTo>
                          <a:pt x="2118" y="56"/>
                        </a:lnTo>
                        <a:lnTo>
                          <a:pt x="2132" y="56"/>
                        </a:lnTo>
                        <a:lnTo>
                          <a:pt x="2148" y="56"/>
                        </a:lnTo>
                        <a:lnTo>
                          <a:pt x="2148" y="56"/>
                        </a:lnTo>
                        <a:lnTo>
                          <a:pt x="2159" y="52"/>
                        </a:lnTo>
                        <a:lnTo>
                          <a:pt x="2172" y="52"/>
                        </a:lnTo>
                        <a:lnTo>
                          <a:pt x="2172" y="52"/>
                        </a:lnTo>
                        <a:lnTo>
                          <a:pt x="2190" y="54"/>
                        </a:lnTo>
                        <a:lnTo>
                          <a:pt x="2210" y="56"/>
                        </a:lnTo>
                        <a:lnTo>
                          <a:pt x="2210" y="56"/>
                        </a:lnTo>
                        <a:lnTo>
                          <a:pt x="2215" y="56"/>
                        </a:lnTo>
                        <a:lnTo>
                          <a:pt x="2221" y="56"/>
                        </a:lnTo>
                        <a:lnTo>
                          <a:pt x="2226" y="54"/>
                        </a:lnTo>
                        <a:lnTo>
                          <a:pt x="2230" y="51"/>
                        </a:lnTo>
                        <a:lnTo>
                          <a:pt x="2230" y="51"/>
                        </a:lnTo>
                        <a:lnTo>
                          <a:pt x="2230" y="45"/>
                        </a:lnTo>
                        <a:lnTo>
                          <a:pt x="2230" y="43"/>
                        </a:lnTo>
                        <a:lnTo>
                          <a:pt x="2226" y="40"/>
                        </a:lnTo>
                        <a:lnTo>
                          <a:pt x="2223" y="38"/>
                        </a:lnTo>
                        <a:lnTo>
                          <a:pt x="2223" y="38"/>
                        </a:lnTo>
                        <a:lnTo>
                          <a:pt x="2219" y="38"/>
                        </a:lnTo>
                        <a:lnTo>
                          <a:pt x="2215" y="36"/>
                        </a:lnTo>
                        <a:lnTo>
                          <a:pt x="2215" y="36"/>
                        </a:lnTo>
                        <a:lnTo>
                          <a:pt x="2212" y="34"/>
                        </a:lnTo>
                        <a:lnTo>
                          <a:pt x="2206" y="31"/>
                        </a:lnTo>
                        <a:lnTo>
                          <a:pt x="2206" y="31"/>
                        </a:lnTo>
                        <a:lnTo>
                          <a:pt x="2201" y="33"/>
                        </a:lnTo>
                        <a:lnTo>
                          <a:pt x="2194" y="33"/>
                        </a:lnTo>
                        <a:lnTo>
                          <a:pt x="2188" y="34"/>
                        </a:lnTo>
                        <a:lnTo>
                          <a:pt x="2183" y="34"/>
                        </a:lnTo>
                        <a:lnTo>
                          <a:pt x="2183" y="34"/>
                        </a:lnTo>
                        <a:lnTo>
                          <a:pt x="2183" y="29"/>
                        </a:lnTo>
                        <a:lnTo>
                          <a:pt x="2185" y="24"/>
                        </a:lnTo>
                        <a:lnTo>
                          <a:pt x="2185" y="24"/>
                        </a:lnTo>
                        <a:lnTo>
                          <a:pt x="2183" y="22"/>
                        </a:lnTo>
                        <a:lnTo>
                          <a:pt x="2181" y="18"/>
                        </a:lnTo>
                        <a:lnTo>
                          <a:pt x="2176" y="16"/>
                        </a:lnTo>
                        <a:lnTo>
                          <a:pt x="2170" y="16"/>
                        </a:lnTo>
                        <a:lnTo>
                          <a:pt x="2165" y="18"/>
                        </a:lnTo>
                        <a:lnTo>
                          <a:pt x="2165" y="18"/>
                        </a:lnTo>
                        <a:lnTo>
                          <a:pt x="2158" y="24"/>
                        </a:lnTo>
                        <a:lnTo>
                          <a:pt x="2154" y="25"/>
                        </a:lnTo>
                        <a:lnTo>
                          <a:pt x="2152" y="25"/>
                        </a:lnTo>
                        <a:lnTo>
                          <a:pt x="2152" y="25"/>
                        </a:lnTo>
                        <a:lnTo>
                          <a:pt x="2150" y="24"/>
                        </a:lnTo>
                        <a:lnTo>
                          <a:pt x="2150" y="22"/>
                        </a:lnTo>
                        <a:lnTo>
                          <a:pt x="2152" y="16"/>
                        </a:lnTo>
                        <a:lnTo>
                          <a:pt x="2154" y="11"/>
                        </a:lnTo>
                        <a:lnTo>
                          <a:pt x="2154" y="9"/>
                        </a:lnTo>
                        <a:lnTo>
                          <a:pt x="2150" y="7"/>
                        </a:lnTo>
                        <a:lnTo>
                          <a:pt x="2150" y="7"/>
                        </a:lnTo>
                        <a:lnTo>
                          <a:pt x="2147" y="7"/>
                        </a:lnTo>
                        <a:lnTo>
                          <a:pt x="2145" y="9"/>
                        </a:lnTo>
                        <a:lnTo>
                          <a:pt x="2145" y="9"/>
                        </a:lnTo>
                        <a:lnTo>
                          <a:pt x="2139" y="9"/>
                        </a:lnTo>
                        <a:lnTo>
                          <a:pt x="2136" y="9"/>
                        </a:lnTo>
                        <a:lnTo>
                          <a:pt x="2127" y="5"/>
                        </a:lnTo>
                        <a:lnTo>
                          <a:pt x="2127" y="5"/>
                        </a:lnTo>
                        <a:lnTo>
                          <a:pt x="2121" y="5"/>
                        </a:lnTo>
                        <a:lnTo>
                          <a:pt x="2118" y="5"/>
                        </a:lnTo>
                        <a:lnTo>
                          <a:pt x="2109" y="7"/>
                        </a:lnTo>
                        <a:lnTo>
                          <a:pt x="2109" y="7"/>
                        </a:lnTo>
                        <a:lnTo>
                          <a:pt x="2096" y="11"/>
                        </a:lnTo>
                        <a:lnTo>
                          <a:pt x="2089" y="11"/>
                        </a:lnTo>
                        <a:lnTo>
                          <a:pt x="2082" y="11"/>
                        </a:lnTo>
                        <a:lnTo>
                          <a:pt x="2082" y="11"/>
                        </a:lnTo>
                        <a:lnTo>
                          <a:pt x="2072" y="5"/>
                        </a:lnTo>
                        <a:lnTo>
                          <a:pt x="2067" y="2"/>
                        </a:lnTo>
                        <a:lnTo>
                          <a:pt x="2062" y="2"/>
                        </a:lnTo>
                        <a:lnTo>
                          <a:pt x="2062" y="2"/>
                        </a:lnTo>
                        <a:lnTo>
                          <a:pt x="2034" y="0"/>
                        </a:lnTo>
                        <a:lnTo>
                          <a:pt x="2034" y="0"/>
                        </a:lnTo>
                        <a:lnTo>
                          <a:pt x="2024" y="0"/>
                        </a:lnTo>
                        <a:lnTo>
                          <a:pt x="2015" y="0"/>
                        </a:lnTo>
                        <a:lnTo>
                          <a:pt x="2015" y="0"/>
                        </a:lnTo>
                        <a:lnTo>
                          <a:pt x="2005" y="4"/>
                        </a:lnTo>
                        <a:lnTo>
                          <a:pt x="1996" y="7"/>
                        </a:lnTo>
                        <a:lnTo>
                          <a:pt x="1996" y="7"/>
                        </a:lnTo>
                        <a:lnTo>
                          <a:pt x="1989" y="7"/>
                        </a:lnTo>
                        <a:lnTo>
                          <a:pt x="1982" y="7"/>
                        </a:lnTo>
                        <a:lnTo>
                          <a:pt x="1982" y="7"/>
                        </a:lnTo>
                        <a:lnTo>
                          <a:pt x="1978" y="7"/>
                        </a:lnTo>
                        <a:lnTo>
                          <a:pt x="1977" y="9"/>
                        </a:lnTo>
                        <a:lnTo>
                          <a:pt x="1973" y="13"/>
                        </a:lnTo>
                        <a:lnTo>
                          <a:pt x="1973" y="13"/>
                        </a:lnTo>
                        <a:lnTo>
                          <a:pt x="1969" y="14"/>
                        </a:lnTo>
                        <a:lnTo>
                          <a:pt x="1966" y="14"/>
                        </a:lnTo>
                        <a:lnTo>
                          <a:pt x="1960" y="14"/>
                        </a:lnTo>
                        <a:lnTo>
                          <a:pt x="1957" y="13"/>
                        </a:lnTo>
                        <a:lnTo>
                          <a:pt x="1957" y="13"/>
                        </a:lnTo>
                        <a:lnTo>
                          <a:pt x="1953" y="14"/>
                        </a:lnTo>
                        <a:lnTo>
                          <a:pt x="1951" y="18"/>
                        </a:lnTo>
                        <a:lnTo>
                          <a:pt x="1949" y="22"/>
                        </a:lnTo>
                        <a:lnTo>
                          <a:pt x="1949" y="25"/>
                        </a:lnTo>
                        <a:lnTo>
                          <a:pt x="1949" y="25"/>
                        </a:lnTo>
                        <a:lnTo>
                          <a:pt x="1946" y="27"/>
                        </a:lnTo>
                        <a:lnTo>
                          <a:pt x="1942" y="27"/>
                        </a:lnTo>
                        <a:lnTo>
                          <a:pt x="1937" y="25"/>
                        </a:lnTo>
                        <a:lnTo>
                          <a:pt x="1937" y="25"/>
                        </a:lnTo>
                        <a:lnTo>
                          <a:pt x="1931" y="27"/>
                        </a:lnTo>
                        <a:lnTo>
                          <a:pt x="1928" y="31"/>
                        </a:lnTo>
                        <a:lnTo>
                          <a:pt x="1928" y="31"/>
                        </a:lnTo>
                        <a:lnTo>
                          <a:pt x="1924" y="29"/>
                        </a:lnTo>
                        <a:lnTo>
                          <a:pt x="1922" y="27"/>
                        </a:lnTo>
                        <a:lnTo>
                          <a:pt x="1919" y="24"/>
                        </a:lnTo>
                        <a:lnTo>
                          <a:pt x="1919" y="24"/>
                        </a:lnTo>
                        <a:lnTo>
                          <a:pt x="1913" y="20"/>
                        </a:lnTo>
                        <a:lnTo>
                          <a:pt x="1906" y="18"/>
                        </a:lnTo>
                        <a:lnTo>
                          <a:pt x="1906" y="18"/>
                        </a:lnTo>
                        <a:lnTo>
                          <a:pt x="1895" y="16"/>
                        </a:lnTo>
                        <a:lnTo>
                          <a:pt x="1891" y="18"/>
                        </a:lnTo>
                        <a:lnTo>
                          <a:pt x="1886" y="20"/>
                        </a:lnTo>
                        <a:lnTo>
                          <a:pt x="1886" y="20"/>
                        </a:lnTo>
                        <a:lnTo>
                          <a:pt x="1882" y="24"/>
                        </a:lnTo>
                        <a:lnTo>
                          <a:pt x="1881" y="29"/>
                        </a:lnTo>
                        <a:lnTo>
                          <a:pt x="1881" y="29"/>
                        </a:lnTo>
                        <a:lnTo>
                          <a:pt x="1882" y="34"/>
                        </a:lnTo>
                        <a:lnTo>
                          <a:pt x="1881" y="36"/>
                        </a:lnTo>
                        <a:lnTo>
                          <a:pt x="1879" y="38"/>
                        </a:lnTo>
                        <a:lnTo>
                          <a:pt x="1879" y="38"/>
                        </a:lnTo>
                        <a:lnTo>
                          <a:pt x="1873" y="40"/>
                        </a:lnTo>
                        <a:lnTo>
                          <a:pt x="1866" y="38"/>
                        </a:lnTo>
                        <a:lnTo>
                          <a:pt x="1861" y="36"/>
                        </a:lnTo>
                        <a:lnTo>
                          <a:pt x="1855" y="38"/>
                        </a:lnTo>
                        <a:lnTo>
                          <a:pt x="1855" y="38"/>
                        </a:lnTo>
                        <a:lnTo>
                          <a:pt x="1850" y="40"/>
                        </a:lnTo>
                        <a:lnTo>
                          <a:pt x="1846" y="43"/>
                        </a:lnTo>
                        <a:lnTo>
                          <a:pt x="1846" y="43"/>
                        </a:lnTo>
                        <a:lnTo>
                          <a:pt x="1841" y="43"/>
                        </a:lnTo>
                        <a:lnTo>
                          <a:pt x="1835" y="47"/>
                        </a:lnTo>
                        <a:lnTo>
                          <a:pt x="1835" y="47"/>
                        </a:lnTo>
                        <a:lnTo>
                          <a:pt x="1834" y="49"/>
                        </a:lnTo>
                        <a:lnTo>
                          <a:pt x="1834" y="52"/>
                        </a:lnTo>
                        <a:lnTo>
                          <a:pt x="1835" y="56"/>
                        </a:lnTo>
                        <a:lnTo>
                          <a:pt x="1837" y="58"/>
                        </a:lnTo>
                        <a:lnTo>
                          <a:pt x="1837" y="58"/>
                        </a:lnTo>
                        <a:lnTo>
                          <a:pt x="1852" y="67"/>
                        </a:lnTo>
                        <a:lnTo>
                          <a:pt x="1859" y="72"/>
                        </a:lnTo>
                        <a:lnTo>
                          <a:pt x="1861" y="76"/>
                        </a:lnTo>
                        <a:lnTo>
                          <a:pt x="1859" y="80"/>
                        </a:lnTo>
                        <a:lnTo>
                          <a:pt x="1859" y="80"/>
                        </a:lnTo>
                        <a:lnTo>
                          <a:pt x="1855" y="81"/>
                        </a:lnTo>
                        <a:lnTo>
                          <a:pt x="1852" y="81"/>
                        </a:lnTo>
                        <a:lnTo>
                          <a:pt x="1843" y="81"/>
                        </a:lnTo>
                        <a:lnTo>
                          <a:pt x="1843" y="81"/>
                        </a:lnTo>
                        <a:lnTo>
                          <a:pt x="1839" y="80"/>
                        </a:lnTo>
                        <a:lnTo>
                          <a:pt x="1835" y="76"/>
                        </a:lnTo>
                        <a:lnTo>
                          <a:pt x="1830" y="69"/>
                        </a:lnTo>
                        <a:lnTo>
                          <a:pt x="1830" y="69"/>
                        </a:lnTo>
                        <a:lnTo>
                          <a:pt x="1823" y="60"/>
                        </a:lnTo>
                        <a:lnTo>
                          <a:pt x="1817" y="54"/>
                        </a:lnTo>
                        <a:lnTo>
                          <a:pt x="1812" y="52"/>
                        </a:lnTo>
                        <a:lnTo>
                          <a:pt x="1812" y="52"/>
                        </a:lnTo>
                        <a:lnTo>
                          <a:pt x="1806" y="51"/>
                        </a:lnTo>
                        <a:lnTo>
                          <a:pt x="1799" y="51"/>
                        </a:lnTo>
                        <a:lnTo>
                          <a:pt x="1794" y="52"/>
                        </a:lnTo>
                        <a:lnTo>
                          <a:pt x="1790" y="56"/>
                        </a:lnTo>
                        <a:lnTo>
                          <a:pt x="1790" y="56"/>
                        </a:lnTo>
                        <a:lnTo>
                          <a:pt x="1788" y="60"/>
                        </a:lnTo>
                        <a:lnTo>
                          <a:pt x="1788" y="63"/>
                        </a:lnTo>
                        <a:lnTo>
                          <a:pt x="1790" y="71"/>
                        </a:lnTo>
                        <a:lnTo>
                          <a:pt x="1790" y="71"/>
                        </a:lnTo>
                        <a:lnTo>
                          <a:pt x="1790" y="76"/>
                        </a:lnTo>
                        <a:lnTo>
                          <a:pt x="1786" y="80"/>
                        </a:lnTo>
                        <a:lnTo>
                          <a:pt x="1786" y="80"/>
                        </a:lnTo>
                        <a:lnTo>
                          <a:pt x="1776" y="81"/>
                        </a:lnTo>
                        <a:lnTo>
                          <a:pt x="1770" y="81"/>
                        </a:lnTo>
                        <a:lnTo>
                          <a:pt x="1765" y="81"/>
                        </a:lnTo>
                        <a:lnTo>
                          <a:pt x="1765" y="81"/>
                        </a:lnTo>
                        <a:lnTo>
                          <a:pt x="1761" y="78"/>
                        </a:lnTo>
                        <a:lnTo>
                          <a:pt x="1758" y="74"/>
                        </a:lnTo>
                        <a:lnTo>
                          <a:pt x="1758" y="74"/>
                        </a:lnTo>
                        <a:lnTo>
                          <a:pt x="1754" y="72"/>
                        </a:lnTo>
                        <a:lnTo>
                          <a:pt x="1750" y="72"/>
                        </a:lnTo>
                        <a:lnTo>
                          <a:pt x="1750" y="72"/>
                        </a:lnTo>
                        <a:lnTo>
                          <a:pt x="1748" y="74"/>
                        </a:lnTo>
                        <a:lnTo>
                          <a:pt x="1747" y="76"/>
                        </a:lnTo>
                        <a:lnTo>
                          <a:pt x="1747" y="76"/>
                        </a:lnTo>
                        <a:lnTo>
                          <a:pt x="1741" y="78"/>
                        </a:lnTo>
                        <a:lnTo>
                          <a:pt x="1739" y="76"/>
                        </a:lnTo>
                        <a:lnTo>
                          <a:pt x="1736" y="74"/>
                        </a:lnTo>
                        <a:lnTo>
                          <a:pt x="1734" y="71"/>
                        </a:lnTo>
                        <a:lnTo>
                          <a:pt x="1730" y="63"/>
                        </a:lnTo>
                        <a:lnTo>
                          <a:pt x="1727" y="58"/>
                        </a:lnTo>
                        <a:lnTo>
                          <a:pt x="1727" y="58"/>
                        </a:lnTo>
                        <a:lnTo>
                          <a:pt x="1723" y="56"/>
                        </a:lnTo>
                        <a:lnTo>
                          <a:pt x="1720" y="58"/>
                        </a:lnTo>
                        <a:lnTo>
                          <a:pt x="1712" y="62"/>
                        </a:lnTo>
                        <a:lnTo>
                          <a:pt x="1712" y="62"/>
                        </a:lnTo>
                        <a:lnTo>
                          <a:pt x="1705" y="62"/>
                        </a:lnTo>
                        <a:lnTo>
                          <a:pt x="1698" y="62"/>
                        </a:lnTo>
                        <a:lnTo>
                          <a:pt x="1698" y="62"/>
                        </a:lnTo>
                        <a:lnTo>
                          <a:pt x="1691" y="63"/>
                        </a:lnTo>
                        <a:lnTo>
                          <a:pt x="1685" y="65"/>
                        </a:lnTo>
                        <a:lnTo>
                          <a:pt x="1685" y="65"/>
                        </a:lnTo>
                        <a:lnTo>
                          <a:pt x="1674" y="63"/>
                        </a:lnTo>
                        <a:lnTo>
                          <a:pt x="1663" y="62"/>
                        </a:lnTo>
                        <a:lnTo>
                          <a:pt x="1663" y="62"/>
                        </a:lnTo>
                        <a:lnTo>
                          <a:pt x="1651" y="63"/>
                        </a:lnTo>
                        <a:lnTo>
                          <a:pt x="1645" y="65"/>
                        </a:lnTo>
                        <a:lnTo>
                          <a:pt x="1642" y="69"/>
                        </a:lnTo>
                        <a:lnTo>
                          <a:pt x="1642" y="69"/>
                        </a:lnTo>
                        <a:lnTo>
                          <a:pt x="1642" y="72"/>
                        </a:lnTo>
                        <a:lnTo>
                          <a:pt x="1642" y="78"/>
                        </a:lnTo>
                        <a:lnTo>
                          <a:pt x="1643" y="81"/>
                        </a:lnTo>
                        <a:lnTo>
                          <a:pt x="1642" y="85"/>
                        </a:lnTo>
                        <a:lnTo>
                          <a:pt x="1642" y="85"/>
                        </a:lnTo>
                        <a:lnTo>
                          <a:pt x="1640" y="87"/>
                        </a:lnTo>
                        <a:lnTo>
                          <a:pt x="1640" y="87"/>
                        </a:lnTo>
                        <a:lnTo>
                          <a:pt x="1636" y="85"/>
                        </a:lnTo>
                        <a:lnTo>
                          <a:pt x="1633" y="78"/>
                        </a:lnTo>
                        <a:lnTo>
                          <a:pt x="1633" y="78"/>
                        </a:lnTo>
                        <a:lnTo>
                          <a:pt x="1629" y="72"/>
                        </a:lnTo>
                        <a:lnTo>
                          <a:pt x="1624" y="72"/>
                        </a:lnTo>
                        <a:lnTo>
                          <a:pt x="1618" y="74"/>
                        </a:lnTo>
                        <a:lnTo>
                          <a:pt x="1613" y="78"/>
                        </a:lnTo>
                        <a:lnTo>
                          <a:pt x="1613" y="78"/>
                        </a:lnTo>
                        <a:lnTo>
                          <a:pt x="1611" y="81"/>
                        </a:lnTo>
                        <a:lnTo>
                          <a:pt x="1611" y="83"/>
                        </a:lnTo>
                        <a:lnTo>
                          <a:pt x="1615" y="90"/>
                        </a:lnTo>
                        <a:lnTo>
                          <a:pt x="1615" y="90"/>
                        </a:lnTo>
                        <a:lnTo>
                          <a:pt x="1616" y="94"/>
                        </a:lnTo>
                        <a:lnTo>
                          <a:pt x="1615" y="96"/>
                        </a:lnTo>
                        <a:lnTo>
                          <a:pt x="1611" y="96"/>
                        </a:lnTo>
                        <a:lnTo>
                          <a:pt x="1602" y="96"/>
                        </a:lnTo>
                        <a:lnTo>
                          <a:pt x="1602" y="96"/>
                        </a:lnTo>
                        <a:lnTo>
                          <a:pt x="1589" y="98"/>
                        </a:lnTo>
                        <a:lnTo>
                          <a:pt x="1577" y="101"/>
                        </a:lnTo>
                        <a:lnTo>
                          <a:pt x="1566" y="105"/>
                        </a:lnTo>
                        <a:lnTo>
                          <a:pt x="1553" y="107"/>
                        </a:lnTo>
                        <a:lnTo>
                          <a:pt x="1553" y="107"/>
                        </a:lnTo>
                        <a:lnTo>
                          <a:pt x="1542" y="109"/>
                        </a:lnTo>
                        <a:lnTo>
                          <a:pt x="1531" y="110"/>
                        </a:lnTo>
                        <a:lnTo>
                          <a:pt x="1531" y="110"/>
                        </a:lnTo>
                        <a:lnTo>
                          <a:pt x="1528" y="114"/>
                        </a:lnTo>
                        <a:lnTo>
                          <a:pt x="1524" y="118"/>
                        </a:lnTo>
                        <a:lnTo>
                          <a:pt x="1524" y="121"/>
                        </a:lnTo>
                        <a:lnTo>
                          <a:pt x="1528" y="125"/>
                        </a:lnTo>
                        <a:lnTo>
                          <a:pt x="1528" y="125"/>
                        </a:lnTo>
                        <a:lnTo>
                          <a:pt x="1537" y="127"/>
                        </a:lnTo>
                        <a:lnTo>
                          <a:pt x="1544" y="128"/>
                        </a:lnTo>
                        <a:lnTo>
                          <a:pt x="1551" y="127"/>
                        </a:lnTo>
                        <a:lnTo>
                          <a:pt x="1560" y="125"/>
                        </a:lnTo>
                        <a:lnTo>
                          <a:pt x="1560" y="125"/>
                        </a:lnTo>
                        <a:lnTo>
                          <a:pt x="1564" y="123"/>
                        </a:lnTo>
                        <a:lnTo>
                          <a:pt x="1569" y="123"/>
                        </a:lnTo>
                        <a:lnTo>
                          <a:pt x="1573" y="125"/>
                        </a:lnTo>
                        <a:lnTo>
                          <a:pt x="1577" y="128"/>
                        </a:lnTo>
                        <a:lnTo>
                          <a:pt x="1577" y="128"/>
                        </a:lnTo>
                        <a:lnTo>
                          <a:pt x="1577" y="136"/>
                        </a:lnTo>
                        <a:lnTo>
                          <a:pt x="1577" y="143"/>
                        </a:lnTo>
                        <a:lnTo>
                          <a:pt x="1573" y="150"/>
                        </a:lnTo>
                        <a:lnTo>
                          <a:pt x="1567" y="156"/>
                        </a:lnTo>
                        <a:lnTo>
                          <a:pt x="1567" y="156"/>
                        </a:lnTo>
                        <a:lnTo>
                          <a:pt x="1557" y="157"/>
                        </a:lnTo>
                        <a:lnTo>
                          <a:pt x="1544" y="157"/>
                        </a:lnTo>
                        <a:lnTo>
                          <a:pt x="1544" y="157"/>
                        </a:lnTo>
                        <a:lnTo>
                          <a:pt x="1535" y="157"/>
                        </a:lnTo>
                        <a:lnTo>
                          <a:pt x="1535" y="157"/>
                        </a:lnTo>
                        <a:lnTo>
                          <a:pt x="1531" y="159"/>
                        </a:lnTo>
                        <a:lnTo>
                          <a:pt x="1528" y="163"/>
                        </a:lnTo>
                        <a:lnTo>
                          <a:pt x="1528" y="163"/>
                        </a:lnTo>
                        <a:lnTo>
                          <a:pt x="1519" y="166"/>
                        </a:lnTo>
                        <a:lnTo>
                          <a:pt x="1508" y="168"/>
                        </a:lnTo>
                        <a:lnTo>
                          <a:pt x="1497" y="170"/>
                        </a:lnTo>
                        <a:lnTo>
                          <a:pt x="1486" y="168"/>
                        </a:lnTo>
                        <a:lnTo>
                          <a:pt x="1486" y="168"/>
                        </a:lnTo>
                        <a:lnTo>
                          <a:pt x="1477" y="168"/>
                        </a:lnTo>
                        <a:lnTo>
                          <a:pt x="1470" y="172"/>
                        </a:lnTo>
                        <a:lnTo>
                          <a:pt x="1470" y="172"/>
                        </a:lnTo>
                        <a:lnTo>
                          <a:pt x="1466" y="176"/>
                        </a:lnTo>
                        <a:lnTo>
                          <a:pt x="1464" y="179"/>
                        </a:lnTo>
                        <a:lnTo>
                          <a:pt x="1462" y="183"/>
                        </a:lnTo>
                        <a:lnTo>
                          <a:pt x="1462" y="188"/>
                        </a:lnTo>
                        <a:lnTo>
                          <a:pt x="1464" y="194"/>
                        </a:lnTo>
                        <a:lnTo>
                          <a:pt x="1466" y="197"/>
                        </a:lnTo>
                        <a:lnTo>
                          <a:pt x="1468" y="203"/>
                        </a:lnTo>
                        <a:lnTo>
                          <a:pt x="1473" y="204"/>
                        </a:lnTo>
                        <a:lnTo>
                          <a:pt x="1473" y="204"/>
                        </a:lnTo>
                        <a:lnTo>
                          <a:pt x="1481" y="208"/>
                        </a:lnTo>
                        <a:lnTo>
                          <a:pt x="1488" y="208"/>
                        </a:lnTo>
                        <a:lnTo>
                          <a:pt x="1497" y="206"/>
                        </a:lnTo>
                        <a:lnTo>
                          <a:pt x="1504" y="203"/>
                        </a:lnTo>
                        <a:lnTo>
                          <a:pt x="1504" y="203"/>
                        </a:lnTo>
                        <a:lnTo>
                          <a:pt x="1510" y="201"/>
                        </a:lnTo>
                        <a:lnTo>
                          <a:pt x="1515" y="201"/>
                        </a:lnTo>
                        <a:lnTo>
                          <a:pt x="1515" y="201"/>
                        </a:lnTo>
                        <a:lnTo>
                          <a:pt x="1522" y="199"/>
                        </a:lnTo>
                        <a:lnTo>
                          <a:pt x="1531" y="199"/>
                        </a:lnTo>
                        <a:lnTo>
                          <a:pt x="1531" y="199"/>
                        </a:lnTo>
                        <a:lnTo>
                          <a:pt x="1537" y="203"/>
                        </a:lnTo>
                        <a:lnTo>
                          <a:pt x="1539" y="204"/>
                        </a:lnTo>
                        <a:lnTo>
                          <a:pt x="1539" y="208"/>
                        </a:lnTo>
                        <a:lnTo>
                          <a:pt x="1539" y="208"/>
                        </a:lnTo>
                        <a:lnTo>
                          <a:pt x="1537" y="212"/>
                        </a:lnTo>
                        <a:lnTo>
                          <a:pt x="1535" y="214"/>
                        </a:lnTo>
                        <a:lnTo>
                          <a:pt x="1524" y="215"/>
                        </a:lnTo>
                        <a:lnTo>
                          <a:pt x="1513" y="214"/>
                        </a:lnTo>
                        <a:lnTo>
                          <a:pt x="1506" y="214"/>
                        </a:lnTo>
                        <a:lnTo>
                          <a:pt x="1506" y="214"/>
                        </a:lnTo>
                        <a:lnTo>
                          <a:pt x="1488" y="215"/>
                        </a:lnTo>
                        <a:lnTo>
                          <a:pt x="1481" y="219"/>
                        </a:lnTo>
                        <a:lnTo>
                          <a:pt x="1477" y="221"/>
                        </a:lnTo>
                        <a:lnTo>
                          <a:pt x="1473" y="224"/>
                        </a:lnTo>
                        <a:lnTo>
                          <a:pt x="1473" y="224"/>
                        </a:lnTo>
                        <a:lnTo>
                          <a:pt x="1473" y="230"/>
                        </a:lnTo>
                        <a:lnTo>
                          <a:pt x="1475" y="237"/>
                        </a:lnTo>
                        <a:lnTo>
                          <a:pt x="1479" y="241"/>
                        </a:lnTo>
                        <a:lnTo>
                          <a:pt x="1484" y="246"/>
                        </a:lnTo>
                        <a:lnTo>
                          <a:pt x="1484" y="246"/>
                        </a:lnTo>
                        <a:lnTo>
                          <a:pt x="1490" y="248"/>
                        </a:lnTo>
                        <a:lnTo>
                          <a:pt x="1497" y="252"/>
                        </a:lnTo>
                        <a:lnTo>
                          <a:pt x="1502" y="252"/>
                        </a:lnTo>
                        <a:lnTo>
                          <a:pt x="1510" y="252"/>
                        </a:lnTo>
                        <a:lnTo>
                          <a:pt x="1510" y="252"/>
                        </a:lnTo>
                        <a:lnTo>
                          <a:pt x="1517" y="248"/>
                        </a:lnTo>
                        <a:lnTo>
                          <a:pt x="1522" y="244"/>
                        </a:lnTo>
                        <a:lnTo>
                          <a:pt x="1529" y="241"/>
                        </a:lnTo>
                        <a:lnTo>
                          <a:pt x="1535" y="237"/>
                        </a:lnTo>
                        <a:lnTo>
                          <a:pt x="1535" y="237"/>
                        </a:lnTo>
                        <a:lnTo>
                          <a:pt x="1546" y="235"/>
                        </a:lnTo>
                        <a:lnTo>
                          <a:pt x="1555" y="235"/>
                        </a:lnTo>
                        <a:lnTo>
                          <a:pt x="1575" y="235"/>
                        </a:lnTo>
                        <a:lnTo>
                          <a:pt x="1596" y="239"/>
                        </a:lnTo>
                        <a:lnTo>
                          <a:pt x="1615" y="244"/>
                        </a:lnTo>
                        <a:lnTo>
                          <a:pt x="1615" y="244"/>
                        </a:lnTo>
                        <a:lnTo>
                          <a:pt x="1631" y="250"/>
                        </a:lnTo>
                        <a:lnTo>
                          <a:pt x="1645" y="259"/>
                        </a:lnTo>
                        <a:lnTo>
                          <a:pt x="1645" y="259"/>
                        </a:lnTo>
                        <a:lnTo>
                          <a:pt x="1660" y="268"/>
                        </a:lnTo>
                        <a:lnTo>
                          <a:pt x="1671" y="277"/>
                        </a:lnTo>
                        <a:lnTo>
                          <a:pt x="1671" y="277"/>
                        </a:lnTo>
                        <a:lnTo>
                          <a:pt x="1685" y="291"/>
                        </a:lnTo>
                        <a:lnTo>
                          <a:pt x="1696" y="306"/>
                        </a:lnTo>
                        <a:lnTo>
                          <a:pt x="1696" y="306"/>
                        </a:lnTo>
                        <a:lnTo>
                          <a:pt x="1703" y="318"/>
                        </a:lnTo>
                        <a:lnTo>
                          <a:pt x="1710" y="329"/>
                        </a:lnTo>
                        <a:lnTo>
                          <a:pt x="1714" y="337"/>
                        </a:lnTo>
                        <a:lnTo>
                          <a:pt x="1714" y="342"/>
                        </a:lnTo>
                        <a:lnTo>
                          <a:pt x="1714" y="349"/>
                        </a:lnTo>
                        <a:lnTo>
                          <a:pt x="1712" y="356"/>
                        </a:lnTo>
                        <a:lnTo>
                          <a:pt x="1712" y="356"/>
                        </a:lnTo>
                        <a:lnTo>
                          <a:pt x="1709" y="360"/>
                        </a:lnTo>
                        <a:lnTo>
                          <a:pt x="1707" y="362"/>
                        </a:lnTo>
                        <a:lnTo>
                          <a:pt x="1707" y="364"/>
                        </a:lnTo>
                        <a:lnTo>
                          <a:pt x="1707" y="364"/>
                        </a:lnTo>
                        <a:lnTo>
                          <a:pt x="1709" y="369"/>
                        </a:lnTo>
                        <a:lnTo>
                          <a:pt x="1712" y="373"/>
                        </a:lnTo>
                        <a:lnTo>
                          <a:pt x="1716" y="375"/>
                        </a:lnTo>
                        <a:lnTo>
                          <a:pt x="1721" y="375"/>
                        </a:lnTo>
                        <a:lnTo>
                          <a:pt x="1721" y="375"/>
                        </a:lnTo>
                        <a:lnTo>
                          <a:pt x="1734" y="375"/>
                        </a:lnTo>
                        <a:lnTo>
                          <a:pt x="1747" y="376"/>
                        </a:lnTo>
                        <a:lnTo>
                          <a:pt x="1752" y="378"/>
                        </a:lnTo>
                        <a:lnTo>
                          <a:pt x="1758" y="382"/>
                        </a:lnTo>
                        <a:lnTo>
                          <a:pt x="1761" y="385"/>
                        </a:lnTo>
                        <a:lnTo>
                          <a:pt x="1765" y="391"/>
                        </a:lnTo>
                        <a:lnTo>
                          <a:pt x="1765" y="391"/>
                        </a:lnTo>
                        <a:lnTo>
                          <a:pt x="1765" y="400"/>
                        </a:lnTo>
                        <a:lnTo>
                          <a:pt x="1765" y="404"/>
                        </a:lnTo>
                        <a:lnTo>
                          <a:pt x="1761" y="405"/>
                        </a:lnTo>
                        <a:lnTo>
                          <a:pt x="1761" y="405"/>
                        </a:lnTo>
                        <a:lnTo>
                          <a:pt x="1758" y="405"/>
                        </a:lnTo>
                        <a:lnTo>
                          <a:pt x="1752" y="404"/>
                        </a:lnTo>
                        <a:lnTo>
                          <a:pt x="1747" y="402"/>
                        </a:lnTo>
                        <a:lnTo>
                          <a:pt x="1741" y="400"/>
                        </a:lnTo>
                        <a:lnTo>
                          <a:pt x="1741" y="400"/>
                        </a:lnTo>
                        <a:lnTo>
                          <a:pt x="1729" y="400"/>
                        </a:lnTo>
                        <a:lnTo>
                          <a:pt x="1721" y="400"/>
                        </a:lnTo>
                        <a:lnTo>
                          <a:pt x="1720" y="402"/>
                        </a:lnTo>
                        <a:lnTo>
                          <a:pt x="1718" y="404"/>
                        </a:lnTo>
                        <a:lnTo>
                          <a:pt x="1718" y="404"/>
                        </a:lnTo>
                        <a:lnTo>
                          <a:pt x="1716" y="409"/>
                        </a:lnTo>
                        <a:lnTo>
                          <a:pt x="1720" y="411"/>
                        </a:lnTo>
                        <a:lnTo>
                          <a:pt x="1725" y="416"/>
                        </a:lnTo>
                        <a:lnTo>
                          <a:pt x="1725" y="416"/>
                        </a:lnTo>
                        <a:lnTo>
                          <a:pt x="1729" y="420"/>
                        </a:lnTo>
                        <a:lnTo>
                          <a:pt x="1730" y="423"/>
                        </a:lnTo>
                        <a:lnTo>
                          <a:pt x="1730" y="423"/>
                        </a:lnTo>
                        <a:lnTo>
                          <a:pt x="1725" y="427"/>
                        </a:lnTo>
                        <a:lnTo>
                          <a:pt x="1720" y="429"/>
                        </a:lnTo>
                        <a:lnTo>
                          <a:pt x="1718" y="431"/>
                        </a:lnTo>
                        <a:lnTo>
                          <a:pt x="1718" y="431"/>
                        </a:lnTo>
                        <a:lnTo>
                          <a:pt x="1718" y="436"/>
                        </a:lnTo>
                        <a:lnTo>
                          <a:pt x="1720" y="440"/>
                        </a:lnTo>
                        <a:lnTo>
                          <a:pt x="1723" y="442"/>
                        </a:lnTo>
                        <a:lnTo>
                          <a:pt x="1727" y="445"/>
                        </a:lnTo>
                        <a:lnTo>
                          <a:pt x="1727" y="445"/>
                        </a:lnTo>
                        <a:lnTo>
                          <a:pt x="1727" y="449"/>
                        </a:lnTo>
                        <a:lnTo>
                          <a:pt x="1725" y="451"/>
                        </a:lnTo>
                        <a:lnTo>
                          <a:pt x="1721" y="452"/>
                        </a:lnTo>
                        <a:lnTo>
                          <a:pt x="1721" y="456"/>
                        </a:lnTo>
                        <a:lnTo>
                          <a:pt x="1721" y="456"/>
                        </a:lnTo>
                        <a:lnTo>
                          <a:pt x="1723" y="461"/>
                        </a:lnTo>
                        <a:lnTo>
                          <a:pt x="1727" y="463"/>
                        </a:lnTo>
                        <a:lnTo>
                          <a:pt x="1732" y="465"/>
                        </a:lnTo>
                        <a:lnTo>
                          <a:pt x="1736" y="465"/>
                        </a:lnTo>
                        <a:lnTo>
                          <a:pt x="1736" y="465"/>
                        </a:lnTo>
                        <a:lnTo>
                          <a:pt x="1743" y="463"/>
                        </a:lnTo>
                        <a:lnTo>
                          <a:pt x="1745" y="460"/>
                        </a:lnTo>
                        <a:lnTo>
                          <a:pt x="1747" y="454"/>
                        </a:lnTo>
                        <a:lnTo>
                          <a:pt x="1745" y="449"/>
                        </a:lnTo>
                        <a:lnTo>
                          <a:pt x="1743" y="438"/>
                        </a:lnTo>
                        <a:lnTo>
                          <a:pt x="1743" y="432"/>
                        </a:lnTo>
                        <a:lnTo>
                          <a:pt x="1745" y="429"/>
                        </a:lnTo>
                        <a:lnTo>
                          <a:pt x="1745" y="429"/>
                        </a:lnTo>
                        <a:lnTo>
                          <a:pt x="1750" y="425"/>
                        </a:lnTo>
                        <a:lnTo>
                          <a:pt x="1756" y="423"/>
                        </a:lnTo>
                        <a:lnTo>
                          <a:pt x="1765" y="425"/>
                        </a:lnTo>
                        <a:lnTo>
                          <a:pt x="1772" y="427"/>
                        </a:lnTo>
                        <a:lnTo>
                          <a:pt x="1788" y="431"/>
                        </a:lnTo>
                        <a:lnTo>
                          <a:pt x="1797" y="436"/>
                        </a:lnTo>
                        <a:lnTo>
                          <a:pt x="1797" y="436"/>
                        </a:lnTo>
                        <a:lnTo>
                          <a:pt x="1803" y="440"/>
                        </a:lnTo>
                        <a:lnTo>
                          <a:pt x="1805" y="445"/>
                        </a:lnTo>
                        <a:lnTo>
                          <a:pt x="1805" y="451"/>
                        </a:lnTo>
                        <a:lnTo>
                          <a:pt x="1801" y="458"/>
                        </a:lnTo>
                        <a:lnTo>
                          <a:pt x="1801" y="458"/>
                        </a:lnTo>
                        <a:lnTo>
                          <a:pt x="1796" y="463"/>
                        </a:lnTo>
                        <a:lnTo>
                          <a:pt x="1790" y="467"/>
                        </a:lnTo>
                        <a:lnTo>
                          <a:pt x="1785" y="472"/>
                        </a:lnTo>
                        <a:lnTo>
                          <a:pt x="1783" y="480"/>
                        </a:lnTo>
                        <a:lnTo>
                          <a:pt x="1783" y="480"/>
                        </a:lnTo>
                        <a:lnTo>
                          <a:pt x="1783" y="483"/>
                        </a:lnTo>
                        <a:lnTo>
                          <a:pt x="1779" y="487"/>
                        </a:lnTo>
                        <a:lnTo>
                          <a:pt x="1777" y="490"/>
                        </a:lnTo>
                        <a:lnTo>
                          <a:pt x="1772" y="492"/>
                        </a:lnTo>
                        <a:lnTo>
                          <a:pt x="1772" y="492"/>
                        </a:lnTo>
                        <a:lnTo>
                          <a:pt x="1765" y="494"/>
                        </a:lnTo>
                        <a:lnTo>
                          <a:pt x="1759" y="494"/>
                        </a:lnTo>
                        <a:lnTo>
                          <a:pt x="1752" y="494"/>
                        </a:lnTo>
                        <a:lnTo>
                          <a:pt x="1747" y="496"/>
                        </a:lnTo>
                        <a:lnTo>
                          <a:pt x="1747" y="496"/>
                        </a:lnTo>
                        <a:lnTo>
                          <a:pt x="1741" y="499"/>
                        </a:lnTo>
                        <a:lnTo>
                          <a:pt x="1738" y="503"/>
                        </a:lnTo>
                        <a:lnTo>
                          <a:pt x="1738" y="503"/>
                        </a:lnTo>
                        <a:lnTo>
                          <a:pt x="1738" y="507"/>
                        </a:lnTo>
                        <a:lnTo>
                          <a:pt x="1738" y="510"/>
                        </a:lnTo>
                        <a:lnTo>
                          <a:pt x="1741" y="517"/>
                        </a:lnTo>
                        <a:lnTo>
                          <a:pt x="1741" y="517"/>
                        </a:lnTo>
                        <a:lnTo>
                          <a:pt x="1743" y="525"/>
                        </a:lnTo>
                        <a:lnTo>
                          <a:pt x="1743" y="532"/>
                        </a:lnTo>
                        <a:lnTo>
                          <a:pt x="1743" y="532"/>
                        </a:lnTo>
                        <a:lnTo>
                          <a:pt x="1739" y="537"/>
                        </a:lnTo>
                        <a:lnTo>
                          <a:pt x="1738" y="539"/>
                        </a:lnTo>
                        <a:lnTo>
                          <a:pt x="1738" y="543"/>
                        </a:lnTo>
                        <a:lnTo>
                          <a:pt x="1738" y="543"/>
                        </a:lnTo>
                        <a:lnTo>
                          <a:pt x="1739" y="548"/>
                        </a:lnTo>
                        <a:lnTo>
                          <a:pt x="1745" y="554"/>
                        </a:lnTo>
                        <a:lnTo>
                          <a:pt x="1750" y="557"/>
                        </a:lnTo>
                        <a:lnTo>
                          <a:pt x="1754" y="563"/>
                        </a:lnTo>
                        <a:lnTo>
                          <a:pt x="1754" y="563"/>
                        </a:lnTo>
                        <a:lnTo>
                          <a:pt x="1756" y="570"/>
                        </a:lnTo>
                        <a:lnTo>
                          <a:pt x="1758" y="577"/>
                        </a:lnTo>
                        <a:lnTo>
                          <a:pt x="1758" y="577"/>
                        </a:lnTo>
                        <a:lnTo>
                          <a:pt x="1761" y="581"/>
                        </a:lnTo>
                        <a:lnTo>
                          <a:pt x="1763" y="581"/>
                        </a:lnTo>
                        <a:lnTo>
                          <a:pt x="1770" y="583"/>
                        </a:lnTo>
                        <a:lnTo>
                          <a:pt x="1770" y="583"/>
                        </a:lnTo>
                        <a:lnTo>
                          <a:pt x="1776" y="584"/>
                        </a:lnTo>
                        <a:lnTo>
                          <a:pt x="1776" y="586"/>
                        </a:lnTo>
                        <a:lnTo>
                          <a:pt x="1776" y="590"/>
                        </a:lnTo>
                        <a:lnTo>
                          <a:pt x="1776" y="590"/>
                        </a:lnTo>
                        <a:lnTo>
                          <a:pt x="1774" y="592"/>
                        </a:lnTo>
                        <a:lnTo>
                          <a:pt x="1770" y="593"/>
                        </a:lnTo>
                        <a:lnTo>
                          <a:pt x="1768" y="595"/>
                        </a:lnTo>
                        <a:lnTo>
                          <a:pt x="1767" y="599"/>
                        </a:lnTo>
                        <a:lnTo>
                          <a:pt x="1767" y="599"/>
                        </a:lnTo>
                        <a:lnTo>
                          <a:pt x="1770" y="606"/>
                        </a:lnTo>
                        <a:lnTo>
                          <a:pt x="1776" y="612"/>
                        </a:lnTo>
                        <a:lnTo>
                          <a:pt x="1776" y="612"/>
                        </a:lnTo>
                        <a:lnTo>
                          <a:pt x="1779" y="613"/>
                        </a:lnTo>
                        <a:lnTo>
                          <a:pt x="1783" y="615"/>
                        </a:lnTo>
                        <a:lnTo>
                          <a:pt x="1783" y="615"/>
                        </a:lnTo>
                        <a:lnTo>
                          <a:pt x="1783" y="619"/>
                        </a:lnTo>
                        <a:lnTo>
                          <a:pt x="1783" y="621"/>
                        </a:lnTo>
                        <a:lnTo>
                          <a:pt x="1785" y="628"/>
                        </a:lnTo>
                        <a:lnTo>
                          <a:pt x="1785" y="628"/>
                        </a:lnTo>
                        <a:lnTo>
                          <a:pt x="1788" y="633"/>
                        </a:lnTo>
                        <a:lnTo>
                          <a:pt x="1792" y="635"/>
                        </a:lnTo>
                        <a:lnTo>
                          <a:pt x="1803" y="635"/>
                        </a:lnTo>
                        <a:lnTo>
                          <a:pt x="1803" y="635"/>
                        </a:lnTo>
                        <a:lnTo>
                          <a:pt x="1808" y="639"/>
                        </a:lnTo>
                        <a:lnTo>
                          <a:pt x="1812" y="642"/>
                        </a:lnTo>
                        <a:lnTo>
                          <a:pt x="1815" y="653"/>
                        </a:lnTo>
                        <a:lnTo>
                          <a:pt x="1815" y="653"/>
                        </a:lnTo>
                        <a:lnTo>
                          <a:pt x="1819" y="660"/>
                        </a:lnTo>
                        <a:lnTo>
                          <a:pt x="1824" y="666"/>
                        </a:lnTo>
                        <a:lnTo>
                          <a:pt x="1832" y="671"/>
                        </a:lnTo>
                        <a:lnTo>
                          <a:pt x="1834" y="671"/>
                        </a:lnTo>
                        <a:lnTo>
                          <a:pt x="1837" y="671"/>
                        </a:lnTo>
                        <a:lnTo>
                          <a:pt x="1837" y="671"/>
                        </a:lnTo>
                        <a:lnTo>
                          <a:pt x="1846" y="669"/>
                        </a:lnTo>
                        <a:lnTo>
                          <a:pt x="1850" y="669"/>
                        </a:lnTo>
                        <a:lnTo>
                          <a:pt x="1853" y="671"/>
                        </a:lnTo>
                        <a:lnTo>
                          <a:pt x="1853" y="671"/>
                        </a:lnTo>
                        <a:lnTo>
                          <a:pt x="1864" y="679"/>
                        </a:lnTo>
                        <a:lnTo>
                          <a:pt x="1872" y="686"/>
                        </a:lnTo>
                        <a:lnTo>
                          <a:pt x="1872" y="686"/>
                        </a:lnTo>
                        <a:lnTo>
                          <a:pt x="1881" y="691"/>
                        </a:lnTo>
                        <a:lnTo>
                          <a:pt x="1884" y="693"/>
                        </a:lnTo>
                        <a:lnTo>
                          <a:pt x="1888" y="693"/>
                        </a:lnTo>
                        <a:lnTo>
                          <a:pt x="1888" y="693"/>
                        </a:lnTo>
                        <a:lnTo>
                          <a:pt x="1891" y="691"/>
                        </a:lnTo>
                        <a:lnTo>
                          <a:pt x="1891" y="689"/>
                        </a:lnTo>
                        <a:lnTo>
                          <a:pt x="1891" y="682"/>
                        </a:lnTo>
                        <a:lnTo>
                          <a:pt x="1891" y="682"/>
                        </a:lnTo>
                        <a:lnTo>
                          <a:pt x="1893" y="679"/>
                        </a:lnTo>
                        <a:lnTo>
                          <a:pt x="1897" y="677"/>
                        </a:lnTo>
                        <a:lnTo>
                          <a:pt x="1901" y="671"/>
                        </a:lnTo>
                        <a:lnTo>
                          <a:pt x="1901" y="671"/>
                        </a:lnTo>
                        <a:lnTo>
                          <a:pt x="1904" y="668"/>
                        </a:lnTo>
                        <a:lnTo>
                          <a:pt x="1904" y="664"/>
                        </a:lnTo>
                        <a:lnTo>
                          <a:pt x="1904" y="655"/>
                        </a:lnTo>
                        <a:lnTo>
                          <a:pt x="1904" y="655"/>
                        </a:lnTo>
                        <a:lnTo>
                          <a:pt x="1906" y="650"/>
                        </a:lnTo>
                        <a:lnTo>
                          <a:pt x="1908" y="648"/>
                        </a:lnTo>
                        <a:lnTo>
                          <a:pt x="1911" y="641"/>
                        </a:lnTo>
                        <a:lnTo>
                          <a:pt x="1911" y="641"/>
                        </a:lnTo>
                        <a:lnTo>
                          <a:pt x="1913" y="631"/>
                        </a:lnTo>
                        <a:lnTo>
                          <a:pt x="1915" y="626"/>
                        </a:lnTo>
                        <a:lnTo>
                          <a:pt x="1919" y="622"/>
                        </a:lnTo>
                        <a:lnTo>
                          <a:pt x="1919" y="622"/>
                        </a:lnTo>
                        <a:lnTo>
                          <a:pt x="1922" y="617"/>
                        </a:lnTo>
                        <a:lnTo>
                          <a:pt x="1924" y="610"/>
                        </a:lnTo>
                        <a:lnTo>
                          <a:pt x="1924" y="610"/>
                        </a:lnTo>
                        <a:lnTo>
                          <a:pt x="1924" y="604"/>
                        </a:lnTo>
                        <a:lnTo>
                          <a:pt x="1924" y="597"/>
                        </a:lnTo>
                        <a:lnTo>
                          <a:pt x="1922" y="590"/>
                        </a:lnTo>
                        <a:lnTo>
                          <a:pt x="1924" y="584"/>
                        </a:lnTo>
                        <a:lnTo>
                          <a:pt x="1924" y="584"/>
                        </a:lnTo>
                        <a:lnTo>
                          <a:pt x="1928" y="579"/>
                        </a:lnTo>
                        <a:lnTo>
                          <a:pt x="1935" y="577"/>
                        </a:lnTo>
                        <a:lnTo>
                          <a:pt x="1948" y="572"/>
                        </a:lnTo>
                        <a:lnTo>
                          <a:pt x="1948" y="572"/>
                        </a:lnTo>
                        <a:lnTo>
                          <a:pt x="1953" y="566"/>
                        </a:lnTo>
                        <a:lnTo>
                          <a:pt x="1958" y="561"/>
                        </a:lnTo>
                        <a:lnTo>
                          <a:pt x="1958" y="561"/>
                        </a:lnTo>
                        <a:lnTo>
                          <a:pt x="1962" y="554"/>
                        </a:lnTo>
                        <a:lnTo>
                          <a:pt x="1964" y="550"/>
                        </a:lnTo>
                        <a:lnTo>
                          <a:pt x="1969" y="546"/>
                        </a:lnTo>
                        <a:lnTo>
                          <a:pt x="1977" y="546"/>
                        </a:lnTo>
                        <a:lnTo>
                          <a:pt x="1977" y="546"/>
                        </a:lnTo>
                        <a:lnTo>
                          <a:pt x="1991" y="546"/>
                        </a:lnTo>
                        <a:lnTo>
                          <a:pt x="1998" y="546"/>
                        </a:lnTo>
                        <a:lnTo>
                          <a:pt x="2005" y="545"/>
                        </a:lnTo>
                        <a:lnTo>
                          <a:pt x="2005" y="545"/>
                        </a:lnTo>
                        <a:lnTo>
                          <a:pt x="2013" y="539"/>
                        </a:lnTo>
                        <a:lnTo>
                          <a:pt x="2018" y="534"/>
                        </a:lnTo>
                        <a:lnTo>
                          <a:pt x="2027" y="521"/>
                        </a:lnTo>
                        <a:lnTo>
                          <a:pt x="2027" y="521"/>
                        </a:lnTo>
                        <a:lnTo>
                          <a:pt x="2031" y="516"/>
                        </a:lnTo>
                        <a:lnTo>
                          <a:pt x="2036" y="512"/>
                        </a:lnTo>
                        <a:lnTo>
                          <a:pt x="2036" y="512"/>
                        </a:lnTo>
                        <a:lnTo>
                          <a:pt x="2045" y="508"/>
                        </a:lnTo>
                        <a:lnTo>
                          <a:pt x="2053" y="503"/>
                        </a:lnTo>
                        <a:lnTo>
                          <a:pt x="2053" y="503"/>
                        </a:lnTo>
                        <a:lnTo>
                          <a:pt x="2058" y="498"/>
                        </a:lnTo>
                        <a:lnTo>
                          <a:pt x="2062" y="492"/>
                        </a:lnTo>
                        <a:lnTo>
                          <a:pt x="2062" y="492"/>
                        </a:lnTo>
                        <a:lnTo>
                          <a:pt x="2065" y="489"/>
                        </a:lnTo>
                        <a:lnTo>
                          <a:pt x="2069" y="487"/>
                        </a:lnTo>
                        <a:lnTo>
                          <a:pt x="2080" y="483"/>
                        </a:lnTo>
                        <a:lnTo>
                          <a:pt x="2100" y="483"/>
                        </a:lnTo>
                        <a:lnTo>
                          <a:pt x="2100" y="483"/>
                        </a:lnTo>
                        <a:lnTo>
                          <a:pt x="2116" y="483"/>
                        </a:lnTo>
                        <a:lnTo>
                          <a:pt x="2129" y="480"/>
                        </a:lnTo>
                        <a:lnTo>
                          <a:pt x="2143" y="474"/>
                        </a:lnTo>
                        <a:lnTo>
                          <a:pt x="2156" y="469"/>
                        </a:lnTo>
                        <a:lnTo>
                          <a:pt x="2156" y="469"/>
                        </a:lnTo>
                        <a:lnTo>
                          <a:pt x="2167" y="461"/>
                        </a:lnTo>
                        <a:lnTo>
                          <a:pt x="2176" y="456"/>
                        </a:lnTo>
                        <a:lnTo>
                          <a:pt x="2176" y="456"/>
                        </a:lnTo>
                        <a:lnTo>
                          <a:pt x="2187" y="451"/>
                        </a:lnTo>
                        <a:lnTo>
                          <a:pt x="2197" y="447"/>
                        </a:lnTo>
                        <a:lnTo>
                          <a:pt x="2197" y="447"/>
                        </a:lnTo>
                        <a:lnTo>
                          <a:pt x="2201" y="445"/>
                        </a:lnTo>
                        <a:lnTo>
                          <a:pt x="2206" y="442"/>
                        </a:lnTo>
                        <a:lnTo>
                          <a:pt x="2210" y="436"/>
                        </a:lnTo>
                        <a:lnTo>
                          <a:pt x="2210" y="434"/>
                        </a:lnTo>
                        <a:lnTo>
                          <a:pt x="2208" y="432"/>
                        </a:lnTo>
                        <a:lnTo>
                          <a:pt x="2208" y="432"/>
                        </a:lnTo>
                        <a:close/>
                        <a:moveTo>
                          <a:pt x="1318" y="1775"/>
                        </a:moveTo>
                        <a:lnTo>
                          <a:pt x="1318" y="1775"/>
                        </a:lnTo>
                        <a:lnTo>
                          <a:pt x="1310" y="1775"/>
                        </a:lnTo>
                        <a:lnTo>
                          <a:pt x="1303" y="1773"/>
                        </a:lnTo>
                        <a:lnTo>
                          <a:pt x="1296" y="1771"/>
                        </a:lnTo>
                        <a:lnTo>
                          <a:pt x="1291" y="1766"/>
                        </a:lnTo>
                        <a:lnTo>
                          <a:pt x="1291" y="1766"/>
                        </a:lnTo>
                        <a:lnTo>
                          <a:pt x="1289" y="1761"/>
                        </a:lnTo>
                        <a:lnTo>
                          <a:pt x="1287" y="1753"/>
                        </a:lnTo>
                        <a:lnTo>
                          <a:pt x="1285" y="1741"/>
                        </a:lnTo>
                        <a:lnTo>
                          <a:pt x="1285" y="1741"/>
                        </a:lnTo>
                        <a:lnTo>
                          <a:pt x="1283" y="1735"/>
                        </a:lnTo>
                        <a:lnTo>
                          <a:pt x="1280" y="1732"/>
                        </a:lnTo>
                        <a:lnTo>
                          <a:pt x="1274" y="1723"/>
                        </a:lnTo>
                        <a:lnTo>
                          <a:pt x="1274" y="1723"/>
                        </a:lnTo>
                        <a:lnTo>
                          <a:pt x="1272" y="1717"/>
                        </a:lnTo>
                        <a:lnTo>
                          <a:pt x="1272" y="1712"/>
                        </a:lnTo>
                        <a:lnTo>
                          <a:pt x="1271" y="1701"/>
                        </a:lnTo>
                        <a:lnTo>
                          <a:pt x="1271" y="1701"/>
                        </a:lnTo>
                        <a:lnTo>
                          <a:pt x="1271" y="1688"/>
                        </a:lnTo>
                        <a:lnTo>
                          <a:pt x="1272" y="1679"/>
                        </a:lnTo>
                        <a:lnTo>
                          <a:pt x="1272" y="1668"/>
                        </a:lnTo>
                        <a:lnTo>
                          <a:pt x="1269" y="1657"/>
                        </a:lnTo>
                        <a:lnTo>
                          <a:pt x="1269" y="1657"/>
                        </a:lnTo>
                        <a:lnTo>
                          <a:pt x="1263" y="1650"/>
                        </a:lnTo>
                        <a:lnTo>
                          <a:pt x="1254" y="1645"/>
                        </a:lnTo>
                        <a:lnTo>
                          <a:pt x="1254" y="1645"/>
                        </a:lnTo>
                        <a:lnTo>
                          <a:pt x="1249" y="1643"/>
                        </a:lnTo>
                        <a:lnTo>
                          <a:pt x="1242" y="1643"/>
                        </a:lnTo>
                        <a:lnTo>
                          <a:pt x="1227" y="1647"/>
                        </a:lnTo>
                        <a:lnTo>
                          <a:pt x="1227" y="1647"/>
                        </a:lnTo>
                        <a:lnTo>
                          <a:pt x="1216" y="1648"/>
                        </a:lnTo>
                        <a:lnTo>
                          <a:pt x="1205" y="1650"/>
                        </a:lnTo>
                        <a:lnTo>
                          <a:pt x="1205" y="1650"/>
                        </a:lnTo>
                        <a:lnTo>
                          <a:pt x="1200" y="1648"/>
                        </a:lnTo>
                        <a:lnTo>
                          <a:pt x="1196" y="1647"/>
                        </a:lnTo>
                        <a:lnTo>
                          <a:pt x="1195" y="1643"/>
                        </a:lnTo>
                        <a:lnTo>
                          <a:pt x="1196" y="1638"/>
                        </a:lnTo>
                        <a:lnTo>
                          <a:pt x="1196" y="1638"/>
                        </a:lnTo>
                        <a:lnTo>
                          <a:pt x="1205" y="1627"/>
                        </a:lnTo>
                        <a:lnTo>
                          <a:pt x="1209" y="1621"/>
                        </a:lnTo>
                        <a:lnTo>
                          <a:pt x="1211" y="1614"/>
                        </a:lnTo>
                        <a:lnTo>
                          <a:pt x="1211" y="1614"/>
                        </a:lnTo>
                        <a:lnTo>
                          <a:pt x="1211" y="1610"/>
                        </a:lnTo>
                        <a:lnTo>
                          <a:pt x="1211" y="1607"/>
                        </a:lnTo>
                        <a:lnTo>
                          <a:pt x="1207" y="1601"/>
                        </a:lnTo>
                        <a:lnTo>
                          <a:pt x="1207" y="1601"/>
                        </a:lnTo>
                        <a:lnTo>
                          <a:pt x="1204" y="1596"/>
                        </a:lnTo>
                        <a:lnTo>
                          <a:pt x="1204" y="1594"/>
                        </a:lnTo>
                        <a:lnTo>
                          <a:pt x="1205" y="1592"/>
                        </a:lnTo>
                        <a:lnTo>
                          <a:pt x="1205" y="1592"/>
                        </a:lnTo>
                        <a:lnTo>
                          <a:pt x="1209" y="1594"/>
                        </a:lnTo>
                        <a:lnTo>
                          <a:pt x="1213" y="1596"/>
                        </a:lnTo>
                        <a:lnTo>
                          <a:pt x="1213" y="1596"/>
                        </a:lnTo>
                        <a:lnTo>
                          <a:pt x="1220" y="1596"/>
                        </a:lnTo>
                        <a:lnTo>
                          <a:pt x="1220" y="1596"/>
                        </a:lnTo>
                        <a:lnTo>
                          <a:pt x="1220" y="1592"/>
                        </a:lnTo>
                        <a:lnTo>
                          <a:pt x="1220" y="1589"/>
                        </a:lnTo>
                        <a:lnTo>
                          <a:pt x="1220" y="1580"/>
                        </a:lnTo>
                        <a:lnTo>
                          <a:pt x="1220" y="1580"/>
                        </a:lnTo>
                        <a:lnTo>
                          <a:pt x="1225" y="1565"/>
                        </a:lnTo>
                        <a:lnTo>
                          <a:pt x="1225" y="1565"/>
                        </a:lnTo>
                        <a:lnTo>
                          <a:pt x="1227" y="1554"/>
                        </a:lnTo>
                        <a:lnTo>
                          <a:pt x="1227" y="1547"/>
                        </a:lnTo>
                        <a:lnTo>
                          <a:pt x="1225" y="1542"/>
                        </a:lnTo>
                        <a:lnTo>
                          <a:pt x="1225" y="1542"/>
                        </a:lnTo>
                        <a:lnTo>
                          <a:pt x="1222" y="1538"/>
                        </a:lnTo>
                        <a:lnTo>
                          <a:pt x="1218" y="1536"/>
                        </a:lnTo>
                        <a:lnTo>
                          <a:pt x="1211" y="1534"/>
                        </a:lnTo>
                        <a:lnTo>
                          <a:pt x="1211" y="1534"/>
                        </a:lnTo>
                        <a:lnTo>
                          <a:pt x="1202" y="1534"/>
                        </a:lnTo>
                        <a:lnTo>
                          <a:pt x="1195" y="1538"/>
                        </a:lnTo>
                        <a:lnTo>
                          <a:pt x="1186" y="1543"/>
                        </a:lnTo>
                        <a:lnTo>
                          <a:pt x="1180" y="1549"/>
                        </a:lnTo>
                        <a:lnTo>
                          <a:pt x="1180" y="1549"/>
                        </a:lnTo>
                        <a:lnTo>
                          <a:pt x="1175" y="1554"/>
                        </a:lnTo>
                        <a:lnTo>
                          <a:pt x="1171" y="1562"/>
                        </a:lnTo>
                        <a:lnTo>
                          <a:pt x="1164" y="1576"/>
                        </a:lnTo>
                        <a:lnTo>
                          <a:pt x="1164" y="1576"/>
                        </a:lnTo>
                        <a:lnTo>
                          <a:pt x="1162" y="1581"/>
                        </a:lnTo>
                        <a:lnTo>
                          <a:pt x="1158" y="1585"/>
                        </a:lnTo>
                        <a:lnTo>
                          <a:pt x="1148" y="1589"/>
                        </a:lnTo>
                        <a:lnTo>
                          <a:pt x="1137" y="1592"/>
                        </a:lnTo>
                        <a:lnTo>
                          <a:pt x="1128" y="1594"/>
                        </a:lnTo>
                        <a:lnTo>
                          <a:pt x="1128" y="1594"/>
                        </a:lnTo>
                        <a:lnTo>
                          <a:pt x="1117" y="1598"/>
                        </a:lnTo>
                        <a:lnTo>
                          <a:pt x="1111" y="1598"/>
                        </a:lnTo>
                        <a:lnTo>
                          <a:pt x="1106" y="1598"/>
                        </a:lnTo>
                        <a:lnTo>
                          <a:pt x="1106" y="1598"/>
                        </a:lnTo>
                        <a:lnTo>
                          <a:pt x="1100" y="1594"/>
                        </a:lnTo>
                        <a:lnTo>
                          <a:pt x="1097" y="1589"/>
                        </a:lnTo>
                        <a:lnTo>
                          <a:pt x="1091" y="1578"/>
                        </a:lnTo>
                        <a:lnTo>
                          <a:pt x="1091" y="1578"/>
                        </a:lnTo>
                        <a:lnTo>
                          <a:pt x="1086" y="1569"/>
                        </a:lnTo>
                        <a:lnTo>
                          <a:pt x="1081" y="1562"/>
                        </a:lnTo>
                        <a:lnTo>
                          <a:pt x="1081" y="1562"/>
                        </a:lnTo>
                        <a:lnTo>
                          <a:pt x="1073" y="1551"/>
                        </a:lnTo>
                        <a:lnTo>
                          <a:pt x="1070" y="1536"/>
                        </a:lnTo>
                        <a:lnTo>
                          <a:pt x="1066" y="1524"/>
                        </a:lnTo>
                        <a:lnTo>
                          <a:pt x="1066" y="1511"/>
                        </a:lnTo>
                        <a:lnTo>
                          <a:pt x="1066" y="1511"/>
                        </a:lnTo>
                        <a:lnTo>
                          <a:pt x="1066" y="1496"/>
                        </a:lnTo>
                        <a:lnTo>
                          <a:pt x="1070" y="1482"/>
                        </a:lnTo>
                        <a:lnTo>
                          <a:pt x="1070" y="1482"/>
                        </a:lnTo>
                        <a:lnTo>
                          <a:pt x="1073" y="1473"/>
                        </a:lnTo>
                        <a:lnTo>
                          <a:pt x="1073" y="1467"/>
                        </a:lnTo>
                        <a:lnTo>
                          <a:pt x="1075" y="1462"/>
                        </a:lnTo>
                        <a:lnTo>
                          <a:pt x="1075" y="1462"/>
                        </a:lnTo>
                        <a:lnTo>
                          <a:pt x="1073" y="1449"/>
                        </a:lnTo>
                        <a:lnTo>
                          <a:pt x="1073" y="1444"/>
                        </a:lnTo>
                        <a:lnTo>
                          <a:pt x="1073" y="1437"/>
                        </a:lnTo>
                        <a:lnTo>
                          <a:pt x="1073" y="1437"/>
                        </a:lnTo>
                        <a:lnTo>
                          <a:pt x="1075" y="1428"/>
                        </a:lnTo>
                        <a:lnTo>
                          <a:pt x="1079" y="1420"/>
                        </a:lnTo>
                        <a:lnTo>
                          <a:pt x="1088" y="1406"/>
                        </a:lnTo>
                        <a:lnTo>
                          <a:pt x="1088" y="1406"/>
                        </a:lnTo>
                        <a:lnTo>
                          <a:pt x="1090" y="1402"/>
                        </a:lnTo>
                        <a:lnTo>
                          <a:pt x="1093" y="1399"/>
                        </a:lnTo>
                        <a:lnTo>
                          <a:pt x="1093" y="1399"/>
                        </a:lnTo>
                        <a:lnTo>
                          <a:pt x="1102" y="1393"/>
                        </a:lnTo>
                        <a:lnTo>
                          <a:pt x="1111" y="1388"/>
                        </a:lnTo>
                        <a:lnTo>
                          <a:pt x="1111" y="1388"/>
                        </a:lnTo>
                        <a:lnTo>
                          <a:pt x="1131" y="1377"/>
                        </a:lnTo>
                        <a:lnTo>
                          <a:pt x="1140" y="1375"/>
                        </a:lnTo>
                        <a:lnTo>
                          <a:pt x="1151" y="1373"/>
                        </a:lnTo>
                        <a:lnTo>
                          <a:pt x="1151" y="1373"/>
                        </a:lnTo>
                        <a:lnTo>
                          <a:pt x="1160" y="1377"/>
                        </a:lnTo>
                        <a:lnTo>
                          <a:pt x="1171" y="1382"/>
                        </a:lnTo>
                        <a:lnTo>
                          <a:pt x="1182" y="1386"/>
                        </a:lnTo>
                        <a:lnTo>
                          <a:pt x="1187" y="1386"/>
                        </a:lnTo>
                        <a:lnTo>
                          <a:pt x="1193" y="1386"/>
                        </a:lnTo>
                        <a:lnTo>
                          <a:pt x="1193" y="1386"/>
                        </a:lnTo>
                        <a:lnTo>
                          <a:pt x="1195" y="1382"/>
                        </a:lnTo>
                        <a:lnTo>
                          <a:pt x="1196" y="1379"/>
                        </a:lnTo>
                        <a:lnTo>
                          <a:pt x="1196" y="1375"/>
                        </a:lnTo>
                        <a:lnTo>
                          <a:pt x="1196" y="1370"/>
                        </a:lnTo>
                        <a:lnTo>
                          <a:pt x="1196" y="1370"/>
                        </a:lnTo>
                        <a:lnTo>
                          <a:pt x="1200" y="1366"/>
                        </a:lnTo>
                        <a:lnTo>
                          <a:pt x="1207" y="1363"/>
                        </a:lnTo>
                        <a:lnTo>
                          <a:pt x="1222" y="1363"/>
                        </a:lnTo>
                        <a:lnTo>
                          <a:pt x="1222" y="1363"/>
                        </a:lnTo>
                        <a:lnTo>
                          <a:pt x="1234" y="1363"/>
                        </a:lnTo>
                        <a:lnTo>
                          <a:pt x="1249" y="1364"/>
                        </a:lnTo>
                        <a:lnTo>
                          <a:pt x="1260" y="1370"/>
                        </a:lnTo>
                        <a:lnTo>
                          <a:pt x="1271" y="1379"/>
                        </a:lnTo>
                        <a:lnTo>
                          <a:pt x="1271" y="1379"/>
                        </a:lnTo>
                        <a:lnTo>
                          <a:pt x="1276" y="1384"/>
                        </a:lnTo>
                        <a:lnTo>
                          <a:pt x="1280" y="1390"/>
                        </a:lnTo>
                        <a:lnTo>
                          <a:pt x="1283" y="1402"/>
                        </a:lnTo>
                        <a:lnTo>
                          <a:pt x="1291" y="1428"/>
                        </a:lnTo>
                        <a:lnTo>
                          <a:pt x="1291" y="1428"/>
                        </a:lnTo>
                        <a:lnTo>
                          <a:pt x="1294" y="1437"/>
                        </a:lnTo>
                        <a:lnTo>
                          <a:pt x="1300" y="1446"/>
                        </a:lnTo>
                        <a:lnTo>
                          <a:pt x="1307" y="1455"/>
                        </a:lnTo>
                        <a:lnTo>
                          <a:pt x="1318" y="1458"/>
                        </a:lnTo>
                        <a:lnTo>
                          <a:pt x="1318" y="1458"/>
                        </a:lnTo>
                        <a:lnTo>
                          <a:pt x="1323" y="1460"/>
                        </a:lnTo>
                        <a:lnTo>
                          <a:pt x="1327" y="1458"/>
                        </a:lnTo>
                        <a:lnTo>
                          <a:pt x="1329" y="1455"/>
                        </a:lnTo>
                        <a:lnTo>
                          <a:pt x="1330" y="1451"/>
                        </a:lnTo>
                        <a:lnTo>
                          <a:pt x="1332" y="1442"/>
                        </a:lnTo>
                        <a:lnTo>
                          <a:pt x="1332" y="1433"/>
                        </a:lnTo>
                        <a:lnTo>
                          <a:pt x="1332" y="1433"/>
                        </a:lnTo>
                        <a:lnTo>
                          <a:pt x="1329" y="1422"/>
                        </a:lnTo>
                        <a:lnTo>
                          <a:pt x="1325" y="1411"/>
                        </a:lnTo>
                        <a:lnTo>
                          <a:pt x="1316" y="1390"/>
                        </a:lnTo>
                        <a:lnTo>
                          <a:pt x="1316" y="1390"/>
                        </a:lnTo>
                        <a:lnTo>
                          <a:pt x="1312" y="1379"/>
                        </a:lnTo>
                        <a:lnTo>
                          <a:pt x="1310" y="1366"/>
                        </a:lnTo>
                        <a:lnTo>
                          <a:pt x="1312" y="1355"/>
                        </a:lnTo>
                        <a:lnTo>
                          <a:pt x="1318" y="1343"/>
                        </a:lnTo>
                        <a:lnTo>
                          <a:pt x="1318" y="1343"/>
                        </a:lnTo>
                        <a:lnTo>
                          <a:pt x="1323" y="1334"/>
                        </a:lnTo>
                        <a:lnTo>
                          <a:pt x="1332" y="1323"/>
                        </a:lnTo>
                        <a:lnTo>
                          <a:pt x="1350" y="1305"/>
                        </a:lnTo>
                        <a:lnTo>
                          <a:pt x="1350" y="1305"/>
                        </a:lnTo>
                        <a:lnTo>
                          <a:pt x="1365" y="1294"/>
                        </a:lnTo>
                        <a:lnTo>
                          <a:pt x="1372" y="1287"/>
                        </a:lnTo>
                        <a:lnTo>
                          <a:pt x="1379" y="1279"/>
                        </a:lnTo>
                        <a:lnTo>
                          <a:pt x="1379" y="1279"/>
                        </a:lnTo>
                        <a:lnTo>
                          <a:pt x="1383" y="1268"/>
                        </a:lnTo>
                        <a:lnTo>
                          <a:pt x="1385" y="1258"/>
                        </a:lnTo>
                        <a:lnTo>
                          <a:pt x="1385" y="1258"/>
                        </a:lnTo>
                        <a:lnTo>
                          <a:pt x="1383" y="1245"/>
                        </a:lnTo>
                        <a:lnTo>
                          <a:pt x="1383" y="1245"/>
                        </a:lnTo>
                        <a:lnTo>
                          <a:pt x="1383" y="1229"/>
                        </a:lnTo>
                        <a:lnTo>
                          <a:pt x="1383" y="1229"/>
                        </a:lnTo>
                        <a:lnTo>
                          <a:pt x="1379" y="1212"/>
                        </a:lnTo>
                        <a:lnTo>
                          <a:pt x="1379" y="1203"/>
                        </a:lnTo>
                        <a:lnTo>
                          <a:pt x="1381" y="1196"/>
                        </a:lnTo>
                        <a:lnTo>
                          <a:pt x="1381" y="1196"/>
                        </a:lnTo>
                        <a:lnTo>
                          <a:pt x="1383" y="1191"/>
                        </a:lnTo>
                        <a:lnTo>
                          <a:pt x="1386" y="1185"/>
                        </a:lnTo>
                        <a:lnTo>
                          <a:pt x="1390" y="1182"/>
                        </a:lnTo>
                        <a:lnTo>
                          <a:pt x="1392" y="1182"/>
                        </a:lnTo>
                        <a:lnTo>
                          <a:pt x="1396" y="1183"/>
                        </a:lnTo>
                        <a:lnTo>
                          <a:pt x="1396" y="1183"/>
                        </a:lnTo>
                        <a:lnTo>
                          <a:pt x="1396" y="1187"/>
                        </a:lnTo>
                        <a:lnTo>
                          <a:pt x="1396" y="1189"/>
                        </a:lnTo>
                        <a:lnTo>
                          <a:pt x="1394" y="1196"/>
                        </a:lnTo>
                        <a:lnTo>
                          <a:pt x="1394" y="1196"/>
                        </a:lnTo>
                        <a:lnTo>
                          <a:pt x="1394" y="1203"/>
                        </a:lnTo>
                        <a:lnTo>
                          <a:pt x="1394" y="1205"/>
                        </a:lnTo>
                        <a:lnTo>
                          <a:pt x="1396" y="1209"/>
                        </a:lnTo>
                        <a:lnTo>
                          <a:pt x="1396" y="1209"/>
                        </a:lnTo>
                        <a:lnTo>
                          <a:pt x="1399" y="1212"/>
                        </a:lnTo>
                        <a:lnTo>
                          <a:pt x="1405" y="1212"/>
                        </a:lnTo>
                        <a:lnTo>
                          <a:pt x="1408" y="1212"/>
                        </a:lnTo>
                        <a:lnTo>
                          <a:pt x="1412" y="1209"/>
                        </a:lnTo>
                        <a:lnTo>
                          <a:pt x="1412" y="1209"/>
                        </a:lnTo>
                        <a:lnTo>
                          <a:pt x="1414" y="1203"/>
                        </a:lnTo>
                        <a:lnTo>
                          <a:pt x="1412" y="1200"/>
                        </a:lnTo>
                        <a:lnTo>
                          <a:pt x="1412" y="1191"/>
                        </a:lnTo>
                        <a:lnTo>
                          <a:pt x="1412" y="1191"/>
                        </a:lnTo>
                        <a:lnTo>
                          <a:pt x="1412" y="1185"/>
                        </a:lnTo>
                        <a:lnTo>
                          <a:pt x="1414" y="1182"/>
                        </a:lnTo>
                        <a:lnTo>
                          <a:pt x="1414" y="1182"/>
                        </a:lnTo>
                        <a:lnTo>
                          <a:pt x="1421" y="1173"/>
                        </a:lnTo>
                        <a:lnTo>
                          <a:pt x="1428" y="1163"/>
                        </a:lnTo>
                        <a:lnTo>
                          <a:pt x="1428" y="1163"/>
                        </a:lnTo>
                        <a:lnTo>
                          <a:pt x="1430" y="1160"/>
                        </a:lnTo>
                        <a:lnTo>
                          <a:pt x="1430" y="1154"/>
                        </a:lnTo>
                        <a:lnTo>
                          <a:pt x="1430" y="1154"/>
                        </a:lnTo>
                        <a:lnTo>
                          <a:pt x="1437" y="1142"/>
                        </a:lnTo>
                        <a:lnTo>
                          <a:pt x="1437" y="1142"/>
                        </a:lnTo>
                        <a:lnTo>
                          <a:pt x="1455" y="1120"/>
                        </a:lnTo>
                        <a:lnTo>
                          <a:pt x="1473" y="1098"/>
                        </a:lnTo>
                        <a:lnTo>
                          <a:pt x="1473" y="1098"/>
                        </a:lnTo>
                        <a:lnTo>
                          <a:pt x="1491" y="1082"/>
                        </a:lnTo>
                        <a:lnTo>
                          <a:pt x="1501" y="1077"/>
                        </a:lnTo>
                        <a:lnTo>
                          <a:pt x="1511" y="1073"/>
                        </a:lnTo>
                        <a:lnTo>
                          <a:pt x="1511" y="1073"/>
                        </a:lnTo>
                        <a:lnTo>
                          <a:pt x="1522" y="1071"/>
                        </a:lnTo>
                        <a:lnTo>
                          <a:pt x="1526" y="1069"/>
                        </a:lnTo>
                        <a:lnTo>
                          <a:pt x="1529" y="1066"/>
                        </a:lnTo>
                        <a:lnTo>
                          <a:pt x="1529" y="1066"/>
                        </a:lnTo>
                        <a:lnTo>
                          <a:pt x="1533" y="1059"/>
                        </a:lnTo>
                        <a:lnTo>
                          <a:pt x="1535" y="1057"/>
                        </a:lnTo>
                        <a:lnTo>
                          <a:pt x="1539" y="1055"/>
                        </a:lnTo>
                        <a:lnTo>
                          <a:pt x="1539" y="1055"/>
                        </a:lnTo>
                        <a:lnTo>
                          <a:pt x="1544" y="1051"/>
                        </a:lnTo>
                        <a:lnTo>
                          <a:pt x="1553" y="1049"/>
                        </a:lnTo>
                        <a:lnTo>
                          <a:pt x="1557" y="1049"/>
                        </a:lnTo>
                        <a:lnTo>
                          <a:pt x="1560" y="1051"/>
                        </a:lnTo>
                        <a:lnTo>
                          <a:pt x="1562" y="1053"/>
                        </a:lnTo>
                        <a:lnTo>
                          <a:pt x="1562" y="1057"/>
                        </a:lnTo>
                        <a:lnTo>
                          <a:pt x="1562" y="1057"/>
                        </a:lnTo>
                        <a:lnTo>
                          <a:pt x="1562" y="1059"/>
                        </a:lnTo>
                        <a:lnTo>
                          <a:pt x="1558" y="1062"/>
                        </a:lnTo>
                        <a:lnTo>
                          <a:pt x="1553" y="1068"/>
                        </a:lnTo>
                        <a:lnTo>
                          <a:pt x="1553" y="1068"/>
                        </a:lnTo>
                        <a:lnTo>
                          <a:pt x="1549" y="1069"/>
                        </a:lnTo>
                        <a:lnTo>
                          <a:pt x="1548" y="1073"/>
                        </a:lnTo>
                        <a:lnTo>
                          <a:pt x="1548" y="1078"/>
                        </a:lnTo>
                        <a:lnTo>
                          <a:pt x="1549" y="1082"/>
                        </a:lnTo>
                        <a:lnTo>
                          <a:pt x="1549" y="1082"/>
                        </a:lnTo>
                        <a:lnTo>
                          <a:pt x="1553" y="1086"/>
                        </a:lnTo>
                        <a:lnTo>
                          <a:pt x="1558" y="1087"/>
                        </a:lnTo>
                        <a:lnTo>
                          <a:pt x="1567" y="1089"/>
                        </a:lnTo>
                        <a:lnTo>
                          <a:pt x="1567" y="1089"/>
                        </a:lnTo>
                        <a:lnTo>
                          <a:pt x="1573" y="1089"/>
                        </a:lnTo>
                        <a:lnTo>
                          <a:pt x="1578" y="1087"/>
                        </a:lnTo>
                        <a:lnTo>
                          <a:pt x="1586" y="1080"/>
                        </a:lnTo>
                        <a:lnTo>
                          <a:pt x="1586" y="1080"/>
                        </a:lnTo>
                        <a:lnTo>
                          <a:pt x="1591" y="1071"/>
                        </a:lnTo>
                        <a:lnTo>
                          <a:pt x="1598" y="1064"/>
                        </a:lnTo>
                        <a:lnTo>
                          <a:pt x="1598" y="1064"/>
                        </a:lnTo>
                        <a:lnTo>
                          <a:pt x="1607" y="1059"/>
                        </a:lnTo>
                        <a:lnTo>
                          <a:pt x="1613" y="1057"/>
                        </a:lnTo>
                        <a:lnTo>
                          <a:pt x="1616" y="1053"/>
                        </a:lnTo>
                        <a:lnTo>
                          <a:pt x="1616" y="1053"/>
                        </a:lnTo>
                        <a:lnTo>
                          <a:pt x="1616" y="1049"/>
                        </a:lnTo>
                        <a:lnTo>
                          <a:pt x="1615" y="1046"/>
                        </a:lnTo>
                        <a:lnTo>
                          <a:pt x="1611" y="1044"/>
                        </a:lnTo>
                        <a:lnTo>
                          <a:pt x="1605" y="1044"/>
                        </a:lnTo>
                        <a:lnTo>
                          <a:pt x="1589" y="1044"/>
                        </a:lnTo>
                        <a:lnTo>
                          <a:pt x="1589" y="1044"/>
                        </a:lnTo>
                        <a:lnTo>
                          <a:pt x="1580" y="1040"/>
                        </a:lnTo>
                        <a:lnTo>
                          <a:pt x="1575" y="1033"/>
                        </a:lnTo>
                        <a:lnTo>
                          <a:pt x="1569" y="1028"/>
                        </a:lnTo>
                        <a:lnTo>
                          <a:pt x="1567" y="1019"/>
                        </a:lnTo>
                        <a:lnTo>
                          <a:pt x="1567" y="1019"/>
                        </a:lnTo>
                        <a:lnTo>
                          <a:pt x="1566" y="1008"/>
                        </a:lnTo>
                        <a:lnTo>
                          <a:pt x="1564" y="1002"/>
                        </a:lnTo>
                        <a:lnTo>
                          <a:pt x="1560" y="997"/>
                        </a:lnTo>
                        <a:lnTo>
                          <a:pt x="1560" y="997"/>
                        </a:lnTo>
                        <a:lnTo>
                          <a:pt x="1555" y="995"/>
                        </a:lnTo>
                        <a:lnTo>
                          <a:pt x="1549" y="992"/>
                        </a:lnTo>
                        <a:lnTo>
                          <a:pt x="1549" y="992"/>
                        </a:lnTo>
                        <a:lnTo>
                          <a:pt x="1548" y="990"/>
                        </a:lnTo>
                        <a:lnTo>
                          <a:pt x="1548" y="986"/>
                        </a:lnTo>
                        <a:lnTo>
                          <a:pt x="1549" y="984"/>
                        </a:lnTo>
                        <a:lnTo>
                          <a:pt x="1551" y="983"/>
                        </a:lnTo>
                        <a:lnTo>
                          <a:pt x="1551" y="983"/>
                        </a:lnTo>
                        <a:lnTo>
                          <a:pt x="1555" y="981"/>
                        </a:lnTo>
                        <a:lnTo>
                          <a:pt x="1558" y="981"/>
                        </a:lnTo>
                        <a:lnTo>
                          <a:pt x="1562" y="981"/>
                        </a:lnTo>
                        <a:lnTo>
                          <a:pt x="1566" y="979"/>
                        </a:lnTo>
                        <a:lnTo>
                          <a:pt x="1566" y="979"/>
                        </a:lnTo>
                        <a:lnTo>
                          <a:pt x="1567" y="977"/>
                        </a:lnTo>
                        <a:lnTo>
                          <a:pt x="1569" y="973"/>
                        </a:lnTo>
                        <a:lnTo>
                          <a:pt x="1569" y="970"/>
                        </a:lnTo>
                        <a:lnTo>
                          <a:pt x="1569" y="966"/>
                        </a:lnTo>
                        <a:lnTo>
                          <a:pt x="1569" y="966"/>
                        </a:lnTo>
                        <a:lnTo>
                          <a:pt x="1564" y="959"/>
                        </a:lnTo>
                        <a:lnTo>
                          <a:pt x="1558" y="954"/>
                        </a:lnTo>
                        <a:lnTo>
                          <a:pt x="1549" y="954"/>
                        </a:lnTo>
                        <a:lnTo>
                          <a:pt x="1542" y="955"/>
                        </a:lnTo>
                        <a:lnTo>
                          <a:pt x="1542" y="955"/>
                        </a:lnTo>
                        <a:lnTo>
                          <a:pt x="1531" y="961"/>
                        </a:lnTo>
                        <a:lnTo>
                          <a:pt x="1531" y="961"/>
                        </a:lnTo>
                        <a:lnTo>
                          <a:pt x="1517" y="968"/>
                        </a:lnTo>
                        <a:lnTo>
                          <a:pt x="1510" y="973"/>
                        </a:lnTo>
                        <a:lnTo>
                          <a:pt x="1504" y="981"/>
                        </a:lnTo>
                        <a:lnTo>
                          <a:pt x="1504" y="981"/>
                        </a:lnTo>
                        <a:lnTo>
                          <a:pt x="1501" y="984"/>
                        </a:lnTo>
                        <a:lnTo>
                          <a:pt x="1499" y="986"/>
                        </a:lnTo>
                        <a:lnTo>
                          <a:pt x="1497" y="986"/>
                        </a:lnTo>
                        <a:lnTo>
                          <a:pt x="1497" y="986"/>
                        </a:lnTo>
                        <a:lnTo>
                          <a:pt x="1495" y="983"/>
                        </a:lnTo>
                        <a:lnTo>
                          <a:pt x="1495" y="979"/>
                        </a:lnTo>
                        <a:lnTo>
                          <a:pt x="1499" y="972"/>
                        </a:lnTo>
                        <a:lnTo>
                          <a:pt x="1499" y="972"/>
                        </a:lnTo>
                        <a:lnTo>
                          <a:pt x="1513" y="955"/>
                        </a:lnTo>
                        <a:lnTo>
                          <a:pt x="1513" y="955"/>
                        </a:lnTo>
                        <a:lnTo>
                          <a:pt x="1520" y="948"/>
                        </a:lnTo>
                        <a:lnTo>
                          <a:pt x="1528" y="943"/>
                        </a:lnTo>
                        <a:lnTo>
                          <a:pt x="1537" y="939"/>
                        </a:lnTo>
                        <a:lnTo>
                          <a:pt x="1548" y="935"/>
                        </a:lnTo>
                        <a:lnTo>
                          <a:pt x="1548" y="935"/>
                        </a:lnTo>
                        <a:lnTo>
                          <a:pt x="1562" y="935"/>
                        </a:lnTo>
                        <a:lnTo>
                          <a:pt x="1562" y="935"/>
                        </a:lnTo>
                        <a:lnTo>
                          <a:pt x="1600" y="935"/>
                        </a:lnTo>
                        <a:lnTo>
                          <a:pt x="1600" y="935"/>
                        </a:lnTo>
                        <a:lnTo>
                          <a:pt x="1615" y="935"/>
                        </a:lnTo>
                        <a:lnTo>
                          <a:pt x="1629" y="934"/>
                        </a:lnTo>
                        <a:lnTo>
                          <a:pt x="1629" y="934"/>
                        </a:lnTo>
                        <a:lnTo>
                          <a:pt x="1642" y="928"/>
                        </a:lnTo>
                        <a:lnTo>
                          <a:pt x="1642" y="928"/>
                        </a:lnTo>
                        <a:lnTo>
                          <a:pt x="1649" y="925"/>
                        </a:lnTo>
                        <a:lnTo>
                          <a:pt x="1658" y="919"/>
                        </a:lnTo>
                        <a:lnTo>
                          <a:pt x="1658" y="919"/>
                        </a:lnTo>
                        <a:lnTo>
                          <a:pt x="1660" y="916"/>
                        </a:lnTo>
                        <a:lnTo>
                          <a:pt x="1662" y="910"/>
                        </a:lnTo>
                        <a:lnTo>
                          <a:pt x="1662" y="907"/>
                        </a:lnTo>
                        <a:lnTo>
                          <a:pt x="1663" y="901"/>
                        </a:lnTo>
                        <a:lnTo>
                          <a:pt x="1663" y="901"/>
                        </a:lnTo>
                        <a:lnTo>
                          <a:pt x="1669" y="897"/>
                        </a:lnTo>
                        <a:lnTo>
                          <a:pt x="1674" y="896"/>
                        </a:lnTo>
                        <a:lnTo>
                          <a:pt x="1685" y="897"/>
                        </a:lnTo>
                        <a:lnTo>
                          <a:pt x="1696" y="899"/>
                        </a:lnTo>
                        <a:lnTo>
                          <a:pt x="1701" y="897"/>
                        </a:lnTo>
                        <a:lnTo>
                          <a:pt x="1707" y="896"/>
                        </a:lnTo>
                        <a:lnTo>
                          <a:pt x="1707" y="896"/>
                        </a:lnTo>
                        <a:lnTo>
                          <a:pt x="1710" y="890"/>
                        </a:lnTo>
                        <a:lnTo>
                          <a:pt x="1714" y="885"/>
                        </a:lnTo>
                        <a:lnTo>
                          <a:pt x="1716" y="879"/>
                        </a:lnTo>
                        <a:lnTo>
                          <a:pt x="1716" y="874"/>
                        </a:lnTo>
                        <a:lnTo>
                          <a:pt x="1716" y="874"/>
                        </a:lnTo>
                        <a:lnTo>
                          <a:pt x="1714" y="869"/>
                        </a:lnTo>
                        <a:lnTo>
                          <a:pt x="1712" y="865"/>
                        </a:lnTo>
                        <a:lnTo>
                          <a:pt x="1703" y="863"/>
                        </a:lnTo>
                        <a:lnTo>
                          <a:pt x="1703" y="863"/>
                        </a:lnTo>
                        <a:lnTo>
                          <a:pt x="1698" y="859"/>
                        </a:lnTo>
                        <a:lnTo>
                          <a:pt x="1694" y="858"/>
                        </a:lnTo>
                        <a:lnTo>
                          <a:pt x="1691" y="858"/>
                        </a:lnTo>
                        <a:lnTo>
                          <a:pt x="1691" y="858"/>
                        </a:lnTo>
                        <a:lnTo>
                          <a:pt x="1683" y="859"/>
                        </a:lnTo>
                        <a:lnTo>
                          <a:pt x="1678" y="863"/>
                        </a:lnTo>
                        <a:lnTo>
                          <a:pt x="1678" y="863"/>
                        </a:lnTo>
                        <a:lnTo>
                          <a:pt x="1665" y="870"/>
                        </a:lnTo>
                        <a:lnTo>
                          <a:pt x="1658" y="872"/>
                        </a:lnTo>
                        <a:lnTo>
                          <a:pt x="1651" y="872"/>
                        </a:lnTo>
                        <a:lnTo>
                          <a:pt x="1651" y="872"/>
                        </a:lnTo>
                        <a:lnTo>
                          <a:pt x="1645" y="872"/>
                        </a:lnTo>
                        <a:lnTo>
                          <a:pt x="1642" y="869"/>
                        </a:lnTo>
                        <a:lnTo>
                          <a:pt x="1640" y="865"/>
                        </a:lnTo>
                        <a:lnTo>
                          <a:pt x="1638" y="859"/>
                        </a:lnTo>
                        <a:lnTo>
                          <a:pt x="1638" y="859"/>
                        </a:lnTo>
                        <a:lnTo>
                          <a:pt x="1642" y="854"/>
                        </a:lnTo>
                        <a:lnTo>
                          <a:pt x="1645" y="850"/>
                        </a:lnTo>
                        <a:lnTo>
                          <a:pt x="1656" y="843"/>
                        </a:lnTo>
                        <a:lnTo>
                          <a:pt x="1656" y="843"/>
                        </a:lnTo>
                        <a:lnTo>
                          <a:pt x="1660" y="840"/>
                        </a:lnTo>
                        <a:lnTo>
                          <a:pt x="1662" y="836"/>
                        </a:lnTo>
                        <a:lnTo>
                          <a:pt x="1662" y="832"/>
                        </a:lnTo>
                        <a:lnTo>
                          <a:pt x="1658" y="829"/>
                        </a:lnTo>
                        <a:lnTo>
                          <a:pt x="1658" y="829"/>
                        </a:lnTo>
                        <a:lnTo>
                          <a:pt x="1651" y="827"/>
                        </a:lnTo>
                        <a:lnTo>
                          <a:pt x="1645" y="825"/>
                        </a:lnTo>
                        <a:lnTo>
                          <a:pt x="1633" y="823"/>
                        </a:lnTo>
                        <a:lnTo>
                          <a:pt x="1633" y="823"/>
                        </a:lnTo>
                        <a:lnTo>
                          <a:pt x="1625" y="821"/>
                        </a:lnTo>
                        <a:lnTo>
                          <a:pt x="1622" y="816"/>
                        </a:lnTo>
                        <a:lnTo>
                          <a:pt x="1622" y="811"/>
                        </a:lnTo>
                        <a:lnTo>
                          <a:pt x="1622" y="803"/>
                        </a:lnTo>
                        <a:lnTo>
                          <a:pt x="1622" y="803"/>
                        </a:lnTo>
                        <a:lnTo>
                          <a:pt x="1620" y="791"/>
                        </a:lnTo>
                        <a:lnTo>
                          <a:pt x="1620" y="791"/>
                        </a:lnTo>
                        <a:lnTo>
                          <a:pt x="1616" y="783"/>
                        </a:lnTo>
                        <a:lnTo>
                          <a:pt x="1615" y="776"/>
                        </a:lnTo>
                        <a:lnTo>
                          <a:pt x="1615" y="776"/>
                        </a:lnTo>
                        <a:lnTo>
                          <a:pt x="1613" y="758"/>
                        </a:lnTo>
                        <a:lnTo>
                          <a:pt x="1613" y="758"/>
                        </a:lnTo>
                        <a:lnTo>
                          <a:pt x="1611" y="751"/>
                        </a:lnTo>
                        <a:lnTo>
                          <a:pt x="1609" y="747"/>
                        </a:lnTo>
                        <a:lnTo>
                          <a:pt x="1607" y="742"/>
                        </a:lnTo>
                        <a:lnTo>
                          <a:pt x="1607" y="742"/>
                        </a:lnTo>
                        <a:lnTo>
                          <a:pt x="1596" y="733"/>
                        </a:lnTo>
                        <a:lnTo>
                          <a:pt x="1586" y="724"/>
                        </a:lnTo>
                        <a:lnTo>
                          <a:pt x="1586" y="724"/>
                        </a:lnTo>
                        <a:lnTo>
                          <a:pt x="1582" y="718"/>
                        </a:lnTo>
                        <a:lnTo>
                          <a:pt x="1582" y="715"/>
                        </a:lnTo>
                        <a:lnTo>
                          <a:pt x="1580" y="706"/>
                        </a:lnTo>
                        <a:lnTo>
                          <a:pt x="1580" y="706"/>
                        </a:lnTo>
                        <a:lnTo>
                          <a:pt x="1577" y="700"/>
                        </a:lnTo>
                        <a:lnTo>
                          <a:pt x="1573" y="695"/>
                        </a:lnTo>
                        <a:lnTo>
                          <a:pt x="1567" y="695"/>
                        </a:lnTo>
                        <a:lnTo>
                          <a:pt x="1562" y="697"/>
                        </a:lnTo>
                        <a:lnTo>
                          <a:pt x="1562" y="697"/>
                        </a:lnTo>
                        <a:lnTo>
                          <a:pt x="1558" y="700"/>
                        </a:lnTo>
                        <a:lnTo>
                          <a:pt x="1555" y="704"/>
                        </a:lnTo>
                        <a:lnTo>
                          <a:pt x="1549" y="715"/>
                        </a:lnTo>
                        <a:lnTo>
                          <a:pt x="1549" y="715"/>
                        </a:lnTo>
                        <a:lnTo>
                          <a:pt x="1542" y="720"/>
                        </a:lnTo>
                        <a:lnTo>
                          <a:pt x="1533" y="724"/>
                        </a:lnTo>
                        <a:lnTo>
                          <a:pt x="1522" y="724"/>
                        </a:lnTo>
                        <a:lnTo>
                          <a:pt x="1513" y="722"/>
                        </a:lnTo>
                        <a:lnTo>
                          <a:pt x="1513" y="722"/>
                        </a:lnTo>
                        <a:lnTo>
                          <a:pt x="1506" y="717"/>
                        </a:lnTo>
                        <a:lnTo>
                          <a:pt x="1499" y="711"/>
                        </a:lnTo>
                        <a:lnTo>
                          <a:pt x="1495" y="702"/>
                        </a:lnTo>
                        <a:lnTo>
                          <a:pt x="1493" y="695"/>
                        </a:lnTo>
                        <a:lnTo>
                          <a:pt x="1493" y="695"/>
                        </a:lnTo>
                        <a:lnTo>
                          <a:pt x="1491" y="679"/>
                        </a:lnTo>
                        <a:lnTo>
                          <a:pt x="1488" y="671"/>
                        </a:lnTo>
                        <a:lnTo>
                          <a:pt x="1482" y="664"/>
                        </a:lnTo>
                        <a:lnTo>
                          <a:pt x="1482" y="664"/>
                        </a:lnTo>
                        <a:lnTo>
                          <a:pt x="1475" y="659"/>
                        </a:lnTo>
                        <a:lnTo>
                          <a:pt x="1466" y="655"/>
                        </a:lnTo>
                        <a:lnTo>
                          <a:pt x="1459" y="650"/>
                        </a:lnTo>
                        <a:lnTo>
                          <a:pt x="1452" y="644"/>
                        </a:lnTo>
                        <a:lnTo>
                          <a:pt x="1452" y="644"/>
                        </a:lnTo>
                        <a:lnTo>
                          <a:pt x="1441" y="635"/>
                        </a:lnTo>
                        <a:lnTo>
                          <a:pt x="1435" y="630"/>
                        </a:lnTo>
                        <a:lnTo>
                          <a:pt x="1430" y="628"/>
                        </a:lnTo>
                        <a:lnTo>
                          <a:pt x="1430" y="628"/>
                        </a:lnTo>
                        <a:lnTo>
                          <a:pt x="1423" y="626"/>
                        </a:lnTo>
                        <a:lnTo>
                          <a:pt x="1414" y="628"/>
                        </a:lnTo>
                        <a:lnTo>
                          <a:pt x="1399" y="635"/>
                        </a:lnTo>
                        <a:lnTo>
                          <a:pt x="1399" y="635"/>
                        </a:lnTo>
                        <a:lnTo>
                          <a:pt x="1394" y="637"/>
                        </a:lnTo>
                        <a:lnTo>
                          <a:pt x="1386" y="639"/>
                        </a:lnTo>
                        <a:lnTo>
                          <a:pt x="1379" y="639"/>
                        </a:lnTo>
                        <a:lnTo>
                          <a:pt x="1374" y="641"/>
                        </a:lnTo>
                        <a:lnTo>
                          <a:pt x="1374" y="641"/>
                        </a:lnTo>
                        <a:lnTo>
                          <a:pt x="1370" y="642"/>
                        </a:lnTo>
                        <a:lnTo>
                          <a:pt x="1367" y="646"/>
                        </a:lnTo>
                        <a:lnTo>
                          <a:pt x="1367" y="650"/>
                        </a:lnTo>
                        <a:lnTo>
                          <a:pt x="1367" y="655"/>
                        </a:lnTo>
                        <a:lnTo>
                          <a:pt x="1368" y="666"/>
                        </a:lnTo>
                        <a:lnTo>
                          <a:pt x="1368" y="669"/>
                        </a:lnTo>
                        <a:lnTo>
                          <a:pt x="1367" y="675"/>
                        </a:lnTo>
                        <a:lnTo>
                          <a:pt x="1367" y="675"/>
                        </a:lnTo>
                        <a:lnTo>
                          <a:pt x="1365" y="679"/>
                        </a:lnTo>
                        <a:lnTo>
                          <a:pt x="1363" y="680"/>
                        </a:lnTo>
                        <a:lnTo>
                          <a:pt x="1365" y="684"/>
                        </a:lnTo>
                        <a:lnTo>
                          <a:pt x="1365" y="684"/>
                        </a:lnTo>
                        <a:lnTo>
                          <a:pt x="1367" y="688"/>
                        </a:lnTo>
                        <a:lnTo>
                          <a:pt x="1368" y="691"/>
                        </a:lnTo>
                        <a:lnTo>
                          <a:pt x="1368" y="691"/>
                        </a:lnTo>
                        <a:lnTo>
                          <a:pt x="1368" y="695"/>
                        </a:lnTo>
                        <a:lnTo>
                          <a:pt x="1367" y="698"/>
                        </a:lnTo>
                        <a:lnTo>
                          <a:pt x="1363" y="704"/>
                        </a:lnTo>
                        <a:lnTo>
                          <a:pt x="1363" y="704"/>
                        </a:lnTo>
                        <a:lnTo>
                          <a:pt x="1359" y="709"/>
                        </a:lnTo>
                        <a:lnTo>
                          <a:pt x="1354" y="713"/>
                        </a:lnTo>
                        <a:lnTo>
                          <a:pt x="1350" y="717"/>
                        </a:lnTo>
                        <a:lnTo>
                          <a:pt x="1348" y="722"/>
                        </a:lnTo>
                        <a:lnTo>
                          <a:pt x="1348" y="722"/>
                        </a:lnTo>
                        <a:lnTo>
                          <a:pt x="1348" y="726"/>
                        </a:lnTo>
                        <a:lnTo>
                          <a:pt x="1350" y="729"/>
                        </a:lnTo>
                        <a:lnTo>
                          <a:pt x="1356" y="733"/>
                        </a:lnTo>
                        <a:lnTo>
                          <a:pt x="1361" y="736"/>
                        </a:lnTo>
                        <a:lnTo>
                          <a:pt x="1367" y="740"/>
                        </a:lnTo>
                        <a:lnTo>
                          <a:pt x="1367" y="740"/>
                        </a:lnTo>
                        <a:lnTo>
                          <a:pt x="1370" y="747"/>
                        </a:lnTo>
                        <a:lnTo>
                          <a:pt x="1372" y="753"/>
                        </a:lnTo>
                        <a:lnTo>
                          <a:pt x="1372" y="753"/>
                        </a:lnTo>
                        <a:lnTo>
                          <a:pt x="1377" y="764"/>
                        </a:lnTo>
                        <a:lnTo>
                          <a:pt x="1381" y="773"/>
                        </a:lnTo>
                        <a:lnTo>
                          <a:pt x="1381" y="773"/>
                        </a:lnTo>
                        <a:lnTo>
                          <a:pt x="1383" y="785"/>
                        </a:lnTo>
                        <a:lnTo>
                          <a:pt x="1385" y="791"/>
                        </a:lnTo>
                        <a:lnTo>
                          <a:pt x="1383" y="796"/>
                        </a:lnTo>
                        <a:lnTo>
                          <a:pt x="1383" y="796"/>
                        </a:lnTo>
                        <a:lnTo>
                          <a:pt x="1377" y="807"/>
                        </a:lnTo>
                        <a:lnTo>
                          <a:pt x="1374" y="812"/>
                        </a:lnTo>
                        <a:lnTo>
                          <a:pt x="1368" y="816"/>
                        </a:lnTo>
                        <a:lnTo>
                          <a:pt x="1368" y="816"/>
                        </a:lnTo>
                        <a:lnTo>
                          <a:pt x="1359" y="821"/>
                        </a:lnTo>
                        <a:lnTo>
                          <a:pt x="1354" y="825"/>
                        </a:lnTo>
                        <a:lnTo>
                          <a:pt x="1350" y="831"/>
                        </a:lnTo>
                        <a:lnTo>
                          <a:pt x="1350" y="831"/>
                        </a:lnTo>
                        <a:lnTo>
                          <a:pt x="1347" y="836"/>
                        </a:lnTo>
                        <a:lnTo>
                          <a:pt x="1347" y="843"/>
                        </a:lnTo>
                        <a:lnTo>
                          <a:pt x="1350" y="859"/>
                        </a:lnTo>
                        <a:lnTo>
                          <a:pt x="1350" y="859"/>
                        </a:lnTo>
                        <a:lnTo>
                          <a:pt x="1350" y="865"/>
                        </a:lnTo>
                        <a:lnTo>
                          <a:pt x="1350" y="870"/>
                        </a:lnTo>
                        <a:lnTo>
                          <a:pt x="1348" y="878"/>
                        </a:lnTo>
                        <a:lnTo>
                          <a:pt x="1347" y="881"/>
                        </a:lnTo>
                        <a:lnTo>
                          <a:pt x="1347" y="881"/>
                        </a:lnTo>
                        <a:lnTo>
                          <a:pt x="1341" y="887"/>
                        </a:lnTo>
                        <a:lnTo>
                          <a:pt x="1336" y="888"/>
                        </a:lnTo>
                        <a:lnTo>
                          <a:pt x="1329" y="890"/>
                        </a:lnTo>
                        <a:lnTo>
                          <a:pt x="1323" y="890"/>
                        </a:lnTo>
                        <a:lnTo>
                          <a:pt x="1323" y="890"/>
                        </a:lnTo>
                        <a:lnTo>
                          <a:pt x="1318" y="888"/>
                        </a:lnTo>
                        <a:lnTo>
                          <a:pt x="1316" y="887"/>
                        </a:lnTo>
                        <a:lnTo>
                          <a:pt x="1310" y="879"/>
                        </a:lnTo>
                        <a:lnTo>
                          <a:pt x="1307" y="870"/>
                        </a:lnTo>
                        <a:lnTo>
                          <a:pt x="1305" y="863"/>
                        </a:lnTo>
                        <a:lnTo>
                          <a:pt x="1305" y="863"/>
                        </a:lnTo>
                        <a:lnTo>
                          <a:pt x="1303" y="854"/>
                        </a:lnTo>
                        <a:lnTo>
                          <a:pt x="1303" y="843"/>
                        </a:lnTo>
                        <a:lnTo>
                          <a:pt x="1303" y="832"/>
                        </a:lnTo>
                        <a:lnTo>
                          <a:pt x="1301" y="829"/>
                        </a:lnTo>
                        <a:lnTo>
                          <a:pt x="1298" y="825"/>
                        </a:lnTo>
                        <a:lnTo>
                          <a:pt x="1298" y="825"/>
                        </a:lnTo>
                        <a:lnTo>
                          <a:pt x="1291" y="820"/>
                        </a:lnTo>
                        <a:lnTo>
                          <a:pt x="1281" y="816"/>
                        </a:lnTo>
                        <a:lnTo>
                          <a:pt x="1263" y="812"/>
                        </a:lnTo>
                        <a:lnTo>
                          <a:pt x="1263" y="812"/>
                        </a:lnTo>
                        <a:lnTo>
                          <a:pt x="1253" y="811"/>
                        </a:lnTo>
                        <a:lnTo>
                          <a:pt x="1243" y="805"/>
                        </a:lnTo>
                        <a:lnTo>
                          <a:pt x="1225" y="793"/>
                        </a:lnTo>
                        <a:lnTo>
                          <a:pt x="1225" y="793"/>
                        </a:lnTo>
                        <a:lnTo>
                          <a:pt x="1216" y="785"/>
                        </a:lnTo>
                        <a:lnTo>
                          <a:pt x="1205" y="780"/>
                        </a:lnTo>
                        <a:lnTo>
                          <a:pt x="1205" y="780"/>
                        </a:lnTo>
                        <a:lnTo>
                          <a:pt x="1193" y="776"/>
                        </a:lnTo>
                        <a:lnTo>
                          <a:pt x="1180" y="773"/>
                        </a:lnTo>
                        <a:lnTo>
                          <a:pt x="1180" y="773"/>
                        </a:lnTo>
                        <a:lnTo>
                          <a:pt x="1166" y="769"/>
                        </a:lnTo>
                        <a:lnTo>
                          <a:pt x="1151" y="760"/>
                        </a:lnTo>
                        <a:lnTo>
                          <a:pt x="1146" y="756"/>
                        </a:lnTo>
                        <a:lnTo>
                          <a:pt x="1140" y="749"/>
                        </a:lnTo>
                        <a:lnTo>
                          <a:pt x="1137" y="742"/>
                        </a:lnTo>
                        <a:lnTo>
                          <a:pt x="1135" y="735"/>
                        </a:lnTo>
                        <a:lnTo>
                          <a:pt x="1135" y="735"/>
                        </a:lnTo>
                        <a:lnTo>
                          <a:pt x="1131" y="727"/>
                        </a:lnTo>
                        <a:lnTo>
                          <a:pt x="1126" y="720"/>
                        </a:lnTo>
                        <a:lnTo>
                          <a:pt x="1122" y="713"/>
                        </a:lnTo>
                        <a:lnTo>
                          <a:pt x="1117" y="706"/>
                        </a:lnTo>
                        <a:lnTo>
                          <a:pt x="1117" y="706"/>
                        </a:lnTo>
                        <a:lnTo>
                          <a:pt x="1115" y="695"/>
                        </a:lnTo>
                        <a:lnTo>
                          <a:pt x="1115" y="684"/>
                        </a:lnTo>
                        <a:lnTo>
                          <a:pt x="1119" y="675"/>
                        </a:lnTo>
                        <a:lnTo>
                          <a:pt x="1124" y="666"/>
                        </a:lnTo>
                        <a:lnTo>
                          <a:pt x="1124" y="666"/>
                        </a:lnTo>
                        <a:lnTo>
                          <a:pt x="1133" y="655"/>
                        </a:lnTo>
                        <a:lnTo>
                          <a:pt x="1144" y="648"/>
                        </a:lnTo>
                        <a:lnTo>
                          <a:pt x="1144" y="648"/>
                        </a:lnTo>
                        <a:lnTo>
                          <a:pt x="1153" y="641"/>
                        </a:lnTo>
                        <a:lnTo>
                          <a:pt x="1160" y="633"/>
                        </a:lnTo>
                        <a:lnTo>
                          <a:pt x="1160" y="633"/>
                        </a:lnTo>
                        <a:lnTo>
                          <a:pt x="1164" y="628"/>
                        </a:lnTo>
                        <a:lnTo>
                          <a:pt x="1166" y="622"/>
                        </a:lnTo>
                        <a:lnTo>
                          <a:pt x="1167" y="617"/>
                        </a:lnTo>
                        <a:lnTo>
                          <a:pt x="1169" y="613"/>
                        </a:lnTo>
                        <a:lnTo>
                          <a:pt x="1169" y="613"/>
                        </a:lnTo>
                        <a:lnTo>
                          <a:pt x="1173" y="610"/>
                        </a:lnTo>
                        <a:lnTo>
                          <a:pt x="1178" y="606"/>
                        </a:lnTo>
                        <a:lnTo>
                          <a:pt x="1178" y="606"/>
                        </a:lnTo>
                        <a:lnTo>
                          <a:pt x="1195" y="601"/>
                        </a:lnTo>
                        <a:lnTo>
                          <a:pt x="1209" y="595"/>
                        </a:lnTo>
                        <a:lnTo>
                          <a:pt x="1209" y="595"/>
                        </a:lnTo>
                        <a:lnTo>
                          <a:pt x="1216" y="592"/>
                        </a:lnTo>
                        <a:lnTo>
                          <a:pt x="1218" y="590"/>
                        </a:lnTo>
                        <a:lnTo>
                          <a:pt x="1220" y="586"/>
                        </a:lnTo>
                        <a:lnTo>
                          <a:pt x="1220" y="586"/>
                        </a:lnTo>
                        <a:lnTo>
                          <a:pt x="1216" y="579"/>
                        </a:lnTo>
                        <a:lnTo>
                          <a:pt x="1213" y="574"/>
                        </a:lnTo>
                        <a:lnTo>
                          <a:pt x="1213" y="574"/>
                        </a:lnTo>
                        <a:lnTo>
                          <a:pt x="1209" y="570"/>
                        </a:lnTo>
                        <a:lnTo>
                          <a:pt x="1205" y="568"/>
                        </a:lnTo>
                        <a:lnTo>
                          <a:pt x="1196" y="566"/>
                        </a:lnTo>
                        <a:lnTo>
                          <a:pt x="1196" y="566"/>
                        </a:lnTo>
                        <a:lnTo>
                          <a:pt x="1191" y="566"/>
                        </a:lnTo>
                        <a:lnTo>
                          <a:pt x="1184" y="566"/>
                        </a:lnTo>
                        <a:lnTo>
                          <a:pt x="1182" y="565"/>
                        </a:lnTo>
                        <a:lnTo>
                          <a:pt x="1180" y="563"/>
                        </a:lnTo>
                        <a:lnTo>
                          <a:pt x="1180" y="561"/>
                        </a:lnTo>
                        <a:lnTo>
                          <a:pt x="1182" y="557"/>
                        </a:lnTo>
                        <a:lnTo>
                          <a:pt x="1182" y="557"/>
                        </a:lnTo>
                        <a:lnTo>
                          <a:pt x="1184" y="555"/>
                        </a:lnTo>
                        <a:lnTo>
                          <a:pt x="1186" y="554"/>
                        </a:lnTo>
                        <a:lnTo>
                          <a:pt x="1193" y="552"/>
                        </a:lnTo>
                        <a:lnTo>
                          <a:pt x="1205" y="554"/>
                        </a:lnTo>
                        <a:lnTo>
                          <a:pt x="1205" y="554"/>
                        </a:lnTo>
                        <a:lnTo>
                          <a:pt x="1215" y="557"/>
                        </a:lnTo>
                        <a:lnTo>
                          <a:pt x="1220" y="559"/>
                        </a:lnTo>
                        <a:lnTo>
                          <a:pt x="1224" y="559"/>
                        </a:lnTo>
                        <a:lnTo>
                          <a:pt x="1224" y="559"/>
                        </a:lnTo>
                        <a:lnTo>
                          <a:pt x="1227" y="557"/>
                        </a:lnTo>
                        <a:lnTo>
                          <a:pt x="1231" y="555"/>
                        </a:lnTo>
                        <a:lnTo>
                          <a:pt x="1234" y="550"/>
                        </a:lnTo>
                        <a:lnTo>
                          <a:pt x="1238" y="543"/>
                        </a:lnTo>
                        <a:lnTo>
                          <a:pt x="1242" y="539"/>
                        </a:lnTo>
                        <a:lnTo>
                          <a:pt x="1245" y="537"/>
                        </a:lnTo>
                        <a:lnTo>
                          <a:pt x="1245" y="537"/>
                        </a:lnTo>
                        <a:lnTo>
                          <a:pt x="1249" y="537"/>
                        </a:lnTo>
                        <a:lnTo>
                          <a:pt x="1253" y="537"/>
                        </a:lnTo>
                        <a:lnTo>
                          <a:pt x="1258" y="541"/>
                        </a:lnTo>
                        <a:lnTo>
                          <a:pt x="1258" y="541"/>
                        </a:lnTo>
                        <a:lnTo>
                          <a:pt x="1263" y="541"/>
                        </a:lnTo>
                        <a:lnTo>
                          <a:pt x="1267" y="541"/>
                        </a:lnTo>
                        <a:lnTo>
                          <a:pt x="1276" y="539"/>
                        </a:lnTo>
                        <a:lnTo>
                          <a:pt x="1291" y="530"/>
                        </a:lnTo>
                        <a:lnTo>
                          <a:pt x="1291" y="530"/>
                        </a:lnTo>
                        <a:lnTo>
                          <a:pt x="1305" y="525"/>
                        </a:lnTo>
                        <a:lnTo>
                          <a:pt x="1320" y="521"/>
                        </a:lnTo>
                        <a:lnTo>
                          <a:pt x="1320" y="521"/>
                        </a:lnTo>
                        <a:lnTo>
                          <a:pt x="1325" y="519"/>
                        </a:lnTo>
                        <a:lnTo>
                          <a:pt x="1329" y="516"/>
                        </a:lnTo>
                        <a:lnTo>
                          <a:pt x="1330" y="512"/>
                        </a:lnTo>
                        <a:lnTo>
                          <a:pt x="1330" y="507"/>
                        </a:lnTo>
                        <a:lnTo>
                          <a:pt x="1330" y="507"/>
                        </a:lnTo>
                        <a:lnTo>
                          <a:pt x="1329" y="499"/>
                        </a:lnTo>
                        <a:lnTo>
                          <a:pt x="1323" y="496"/>
                        </a:lnTo>
                        <a:lnTo>
                          <a:pt x="1320" y="492"/>
                        </a:lnTo>
                        <a:lnTo>
                          <a:pt x="1314" y="487"/>
                        </a:lnTo>
                        <a:lnTo>
                          <a:pt x="1314" y="487"/>
                        </a:lnTo>
                        <a:lnTo>
                          <a:pt x="1312" y="480"/>
                        </a:lnTo>
                        <a:lnTo>
                          <a:pt x="1312" y="480"/>
                        </a:lnTo>
                        <a:lnTo>
                          <a:pt x="1312" y="472"/>
                        </a:lnTo>
                        <a:lnTo>
                          <a:pt x="1312" y="465"/>
                        </a:lnTo>
                        <a:lnTo>
                          <a:pt x="1312" y="465"/>
                        </a:lnTo>
                        <a:lnTo>
                          <a:pt x="1314" y="460"/>
                        </a:lnTo>
                        <a:lnTo>
                          <a:pt x="1314" y="458"/>
                        </a:lnTo>
                        <a:lnTo>
                          <a:pt x="1314" y="456"/>
                        </a:lnTo>
                        <a:lnTo>
                          <a:pt x="1314" y="456"/>
                        </a:lnTo>
                        <a:lnTo>
                          <a:pt x="1312" y="452"/>
                        </a:lnTo>
                        <a:lnTo>
                          <a:pt x="1309" y="451"/>
                        </a:lnTo>
                        <a:lnTo>
                          <a:pt x="1301" y="447"/>
                        </a:lnTo>
                        <a:lnTo>
                          <a:pt x="1301" y="447"/>
                        </a:lnTo>
                        <a:lnTo>
                          <a:pt x="1298" y="442"/>
                        </a:lnTo>
                        <a:lnTo>
                          <a:pt x="1292" y="438"/>
                        </a:lnTo>
                        <a:lnTo>
                          <a:pt x="1292" y="438"/>
                        </a:lnTo>
                        <a:lnTo>
                          <a:pt x="1280" y="438"/>
                        </a:lnTo>
                        <a:lnTo>
                          <a:pt x="1267" y="438"/>
                        </a:lnTo>
                        <a:lnTo>
                          <a:pt x="1267" y="438"/>
                        </a:lnTo>
                        <a:lnTo>
                          <a:pt x="1263" y="440"/>
                        </a:lnTo>
                        <a:lnTo>
                          <a:pt x="1260" y="443"/>
                        </a:lnTo>
                        <a:lnTo>
                          <a:pt x="1258" y="447"/>
                        </a:lnTo>
                        <a:lnTo>
                          <a:pt x="1260" y="451"/>
                        </a:lnTo>
                        <a:lnTo>
                          <a:pt x="1260" y="451"/>
                        </a:lnTo>
                        <a:lnTo>
                          <a:pt x="1262" y="454"/>
                        </a:lnTo>
                        <a:lnTo>
                          <a:pt x="1265" y="458"/>
                        </a:lnTo>
                        <a:lnTo>
                          <a:pt x="1269" y="461"/>
                        </a:lnTo>
                        <a:lnTo>
                          <a:pt x="1269" y="463"/>
                        </a:lnTo>
                        <a:lnTo>
                          <a:pt x="1267" y="465"/>
                        </a:lnTo>
                        <a:lnTo>
                          <a:pt x="1267" y="465"/>
                        </a:lnTo>
                        <a:lnTo>
                          <a:pt x="1263" y="465"/>
                        </a:lnTo>
                        <a:lnTo>
                          <a:pt x="1260" y="467"/>
                        </a:lnTo>
                        <a:lnTo>
                          <a:pt x="1260" y="467"/>
                        </a:lnTo>
                        <a:lnTo>
                          <a:pt x="1256" y="469"/>
                        </a:lnTo>
                        <a:lnTo>
                          <a:pt x="1254" y="474"/>
                        </a:lnTo>
                        <a:lnTo>
                          <a:pt x="1254" y="474"/>
                        </a:lnTo>
                        <a:lnTo>
                          <a:pt x="1253" y="476"/>
                        </a:lnTo>
                        <a:lnTo>
                          <a:pt x="1253" y="480"/>
                        </a:lnTo>
                        <a:lnTo>
                          <a:pt x="1254" y="487"/>
                        </a:lnTo>
                        <a:lnTo>
                          <a:pt x="1254" y="487"/>
                        </a:lnTo>
                        <a:lnTo>
                          <a:pt x="1253" y="490"/>
                        </a:lnTo>
                        <a:lnTo>
                          <a:pt x="1249" y="494"/>
                        </a:lnTo>
                        <a:lnTo>
                          <a:pt x="1249" y="494"/>
                        </a:lnTo>
                        <a:lnTo>
                          <a:pt x="1240" y="507"/>
                        </a:lnTo>
                        <a:lnTo>
                          <a:pt x="1234" y="510"/>
                        </a:lnTo>
                        <a:lnTo>
                          <a:pt x="1231" y="512"/>
                        </a:lnTo>
                        <a:lnTo>
                          <a:pt x="1227" y="512"/>
                        </a:lnTo>
                        <a:lnTo>
                          <a:pt x="1227" y="512"/>
                        </a:lnTo>
                        <a:lnTo>
                          <a:pt x="1224" y="510"/>
                        </a:lnTo>
                        <a:lnTo>
                          <a:pt x="1220" y="508"/>
                        </a:lnTo>
                        <a:lnTo>
                          <a:pt x="1216" y="501"/>
                        </a:lnTo>
                        <a:lnTo>
                          <a:pt x="1216" y="501"/>
                        </a:lnTo>
                        <a:lnTo>
                          <a:pt x="1213" y="492"/>
                        </a:lnTo>
                        <a:lnTo>
                          <a:pt x="1213" y="483"/>
                        </a:lnTo>
                        <a:lnTo>
                          <a:pt x="1215" y="465"/>
                        </a:lnTo>
                        <a:lnTo>
                          <a:pt x="1215" y="465"/>
                        </a:lnTo>
                        <a:lnTo>
                          <a:pt x="1213" y="460"/>
                        </a:lnTo>
                        <a:lnTo>
                          <a:pt x="1211" y="454"/>
                        </a:lnTo>
                        <a:lnTo>
                          <a:pt x="1207" y="452"/>
                        </a:lnTo>
                        <a:lnTo>
                          <a:pt x="1205" y="451"/>
                        </a:lnTo>
                        <a:lnTo>
                          <a:pt x="1202" y="452"/>
                        </a:lnTo>
                        <a:lnTo>
                          <a:pt x="1198" y="454"/>
                        </a:lnTo>
                        <a:lnTo>
                          <a:pt x="1198" y="454"/>
                        </a:lnTo>
                        <a:lnTo>
                          <a:pt x="1196" y="458"/>
                        </a:lnTo>
                        <a:lnTo>
                          <a:pt x="1196" y="461"/>
                        </a:lnTo>
                        <a:lnTo>
                          <a:pt x="1195" y="470"/>
                        </a:lnTo>
                        <a:lnTo>
                          <a:pt x="1193" y="474"/>
                        </a:lnTo>
                        <a:lnTo>
                          <a:pt x="1191" y="476"/>
                        </a:lnTo>
                        <a:lnTo>
                          <a:pt x="1189" y="478"/>
                        </a:lnTo>
                        <a:lnTo>
                          <a:pt x="1184" y="476"/>
                        </a:lnTo>
                        <a:lnTo>
                          <a:pt x="1184" y="476"/>
                        </a:lnTo>
                        <a:lnTo>
                          <a:pt x="1180" y="472"/>
                        </a:lnTo>
                        <a:lnTo>
                          <a:pt x="1178" y="467"/>
                        </a:lnTo>
                        <a:lnTo>
                          <a:pt x="1178" y="467"/>
                        </a:lnTo>
                        <a:lnTo>
                          <a:pt x="1175" y="456"/>
                        </a:lnTo>
                        <a:lnTo>
                          <a:pt x="1173" y="452"/>
                        </a:lnTo>
                        <a:lnTo>
                          <a:pt x="1167" y="451"/>
                        </a:lnTo>
                        <a:lnTo>
                          <a:pt x="1167" y="451"/>
                        </a:lnTo>
                        <a:lnTo>
                          <a:pt x="1164" y="449"/>
                        </a:lnTo>
                        <a:lnTo>
                          <a:pt x="1160" y="445"/>
                        </a:lnTo>
                        <a:lnTo>
                          <a:pt x="1155" y="438"/>
                        </a:lnTo>
                        <a:lnTo>
                          <a:pt x="1155" y="438"/>
                        </a:lnTo>
                        <a:lnTo>
                          <a:pt x="1155" y="434"/>
                        </a:lnTo>
                        <a:lnTo>
                          <a:pt x="1155" y="431"/>
                        </a:lnTo>
                        <a:lnTo>
                          <a:pt x="1155" y="431"/>
                        </a:lnTo>
                        <a:lnTo>
                          <a:pt x="1157" y="427"/>
                        </a:lnTo>
                        <a:lnTo>
                          <a:pt x="1157" y="425"/>
                        </a:lnTo>
                        <a:lnTo>
                          <a:pt x="1157" y="423"/>
                        </a:lnTo>
                        <a:lnTo>
                          <a:pt x="1157" y="423"/>
                        </a:lnTo>
                        <a:lnTo>
                          <a:pt x="1155" y="422"/>
                        </a:lnTo>
                        <a:lnTo>
                          <a:pt x="1151" y="422"/>
                        </a:lnTo>
                        <a:lnTo>
                          <a:pt x="1151" y="422"/>
                        </a:lnTo>
                        <a:lnTo>
                          <a:pt x="1149" y="420"/>
                        </a:lnTo>
                        <a:lnTo>
                          <a:pt x="1149" y="418"/>
                        </a:lnTo>
                        <a:lnTo>
                          <a:pt x="1151" y="416"/>
                        </a:lnTo>
                        <a:lnTo>
                          <a:pt x="1151" y="416"/>
                        </a:lnTo>
                        <a:lnTo>
                          <a:pt x="1155" y="416"/>
                        </a:lnTo>
                        <a:lnTo>
                          <a:pt x="1157" y="416"/>
                        </a:lnTo>
                        <a:lnTo>
                          <a:pt x="1160" y="418"/>
                        </a:lnTo>
                        <a:lnTo>
                          <a:pt x="1162" y="416"/>
                        </a:lnTo>
                        <a:lnTo>
                          <a:pt x="1162" y="416"/>
                        </a:lnTo>
                        <a:lnTo>
                          <a:pt x="1164" y="414"/>
                        </a:lnTo>
                        <a:lnTo>
                          <a:pt x="1164" y="411"/>
                        </a:lnTo>
                        <a:lnTo>
                          <a:pt x="1160" y="405"/>
                        </a:lnTo>
                        <a:lnTo>
                          <a:pt x="1160" y="405"/>
                        </a:lnTo>
                        <a:lnTo>
                          <a:pt x="1157" y="402"/>
                        </a:lnTo>
                        <a:lnTo>
                          <a:pt x="1151" y="400"/>
                        </a:lnTo>
                        <a:lnTo>
                          <a:pt x="1142" y="396"/>
                        </a:lnTo>
                        <a:lnTo>
                          <a:pt x="1142" y="396"/>
                        </a:lnTo>
                        <a:lnTo>
                          <a:pt x="1128" y="385"/>
                        </a:lnTo>
                        <a:lnTo>
                          <a:pt x="1128" y="385"/>
                        </a:lnTo>
                        <a:lnTo>
                          <a:pt x="1124" y="384"/>
                        </a:lnTo>
                        <a:lnTo>
                          <a:pt x="1120" y="378"/>
                        </a:lnTo>
                        <a:lnTo>
                          <a:pt x="1117" y="373"/>
                        </a:lnTo>
                        <a:lnTo>
                          <a:pt x="1117" y="369"/>
                        </a:lnTo>
                        <a:lnTo>
                          <a:pt x="1117" y="369"/>
                        </a:lnTo>
                        <a:lnTo>
                          <a:pt x="1120" y="366"/>
                        </a:lnTo>
                        <a:lnTo>
                          <a:pt x="1124" y="364"/>
                        </a:lnTo>
                        <a:lnTo>
                          <a:pt x="1124" y="362"/>
                        </a:lnTo>
                        <a:lnTo>
                          <a:pt x="1124" y="362"/>
                        </a:lnTo>
                        <a:lnTo>
                          <a:pt x="1124" y="356"/>
                        </a:lnTo>
                        <a:lnTo>
                          <a:pt x="1122" y="353"/>
                        </a:lnTo>
                        <a:lnTo>
                          <a:pt x="1122" y="353"/>
                        </a:lnTo>
                        <a:lnTo>
                          <a:pt x="1122" y="351"/>
                        </a:lnTo>
                        <a:lnTo>
                          <a:pt x="1126" y="349"/>
                        </a:lnTo>
                        <a:lnTo>
                          <a:pt x="1135" y="347"/>
                        </a:lnTo>
                        <a:lnTo>
                          <a:pt x="1135" y="347"/>
                        </a:lnTo>
                        <a:lnTo>
                          <a:pt x="1142" y="346"/>
                        </a:lnTo>
                        <a:lnTo>
                          <a:pt x="1149" y="344"/>
                        </a:lnTo>
                        <a:lnTo>
                          <a:pt x="1149" y="344"/>
                        </a:lnTo>
                        <a:lnTo>
                          <a:pt x="1157" y="346"/>
                        </a:lnTo>
                        <a:lnTo>
                          <a:pt x="1160" y="346"/>
                        </a:lnTo>
                        <a:lnTo>
                          <a:pt x="1164" y="344"/>
                        </a:lnTo>
                        <a:lnTo>
                          <a:pt x="1164" y="344"/>
                        </a:lnTo>
                        <a:lnTo>
                          <a:pt x="1169" y="340"/>
                        </a:lnTo>
                        <a:lnTo>
                          <a:pt x="1173" y="335"/>
                        </a:lnTo>
                        <a:lnTo>
                          <a:pt x="1175" y="328"/>
                        </a:lnTo>
                        <a:lnTo>
                          <a:pt x="1175" y="324"/>
                        </a:lnTo>
                        <a:lnTo>
                          <a:pt x="1173" y="320"/>
                        </a:lnTo>
                        <a:lnTo>
                          <a:pt x="1173" y="320"/>
                        </a:lnTo>
                        <a:lnTo>
                          <a:pt x="1169" y="317"/>
                        </a:lnTo>
                        <a:lnTo>
                          <a:pt x="1162" y="311"/>
                        </a:lnTo>
                        <a:lnTo>
                          <a:pt x="1151" y="306"/>
                        </a:lnTo>
                        <a:lnTo>
                          <a:pt x="1151" y="306"/>
                        </a:lnTo>
                        <a:lnTo>
                          <a:pt x="1135" y="304"/>
                        </a:lnTo>
                        <a:lnTo>
                          <a:pt x="1126" y="304"/>
                        </a:lnTo>
                        <a:lnTo>
                          <a:pt x="1119" y="304"/>
                        </a:lnTo>
                        <a:lnTo>
                          <a:pt x="1119" y="304"/>
                        </a:lnTo>
                        <a:lnTo>
                          <a:pt x="1108" y="309"/>
                        </a:lnTo>
                        <a:lnTo>
                          <a:pt x="1108" y="309"/>
                        </a:lnTo>
                        <a:lnTo>
                          <a:pt x="1102" y="311"/>
                        </a:lnTo>
                        <a:lnTo>
                          <a:pt x="1099" y="313"/>
                        </a:lnTo>
                        <a:lnTo>
                          <a:pt x="1099" y="313"/>
                        </a:lnTo>
                        <a:lnTo>
                          <a:pt x="1095" y="318"/>
                        </a:lnTo>
                        <a:lnTo>
                          <a:pt x="1095" y="326"/>
                        </a:lnTo>
                        <a:lnTo>
                          <a:pt x="1097" y="331"/>
                        </a:lnTo>
                        <a:lnTo>
                          <a:pt x="1099" y="337"/>
                        </a:lnTo>
                        <a:lnTo>
                          <a:pt x="1099" y="337"/>
                        </a:lnTo>
                        <a:lnTo>
                          <a:pt x="1100" y="340"/>
                        </a:lnTo>
                        <a:lnTo>
                          <a:pt x="1102" y="346"/>
                        </a:lnTo>
                        <a:lnTo>
                          <a:pt x="1102" y="346"/>
                        </a:lnTo>
                        <a:lnTo>
                          <a:pt x="1102" y="351"/>
                        </a:lnTo>
                        <a:lnTo>
                          <a:pt x="1100" y="355"/>
                        </a:lnTo>
                        <a:lnTo>
                          <a:pt x="1102" y="356"/>
                        </a:lnTo>
                        <a:lnTo>
                          <a:pt x="1102" y="356"/>
                        </a:lnTo>
                        <a:lnTo>
                          <a:pt x="1106" y="360"/>
                        </a:lnTo>
                        <a:lnTo>
                          <a:pt x="1108" y="362"/>
                        </a:lnTo>
                        <a:lnTo>
                          <a:pt x="1110" y="364"/>
                        </a:lnTo>
                        <a:lnTo>
                          <a:pt x="1110" y="364"/>
                        </a:lnTo>
                        <a:lnTo>
                          <a:pt x="1110" y="369"/>
                        </a:lnTo>
                        <a:lnTo>
                          <a:pt x="1108" y="373"/>
                        </a:lnTo>
                        <a:lnTo>
                          <a:pt x="1100" y="378"/>
                        </a:lnTo>
                        <a:lnTo>
                          <a:pt x="1100" y="378"/>
                        </a:lnTo>
                        <a:lnTo>
                          <a:pt x="1097" y="385"/>
                        </a:lnTo>
                        <a:lnTo>
                          <a:pt x="1095" y="394"/>
                        </a:lnTo>
                        <a:lnTo>
                          <a:pt x="1095" y="394"/>
                        </a:lnTo>
                        <a:lnTo>
                          <a:pt x="1093" y="398"/>
                        </a:lnTo>
                        <a:lnTo>
                          <a:pt x="1090" y="402"/>
                        </a:lnTo>
                        <a:lnTo>
                          <a:pt x="1090" y="402"/>
                        </a:lnTo>
                        <a:lnTo>
                          <a:pt x="1086" y="407"/>
                        </a:lnTo>
                        <a:lnTo>
                          <a:pt x="1082" y="416"/>
                        </a:lnTo>
                        <a:lnTo>
                          <a:pt x="1082" y="416"/>
                        </a:lnTo>
                        <a:lnTo>
                          <a:pt x="1082" y="420"/>
                        </a:lnTo>
                        <a:lnTo>
                          <a:pt x="1084" y="425"/>
                        </a:lnTo>
                        <a:lnTo>
                          <a:pt x="1086" y="427"/>
                        </a:lnTo>
                        <a:lnTo>
                          <a:pt x="1090" y="431"/>
                        </a:lnTo>
                        <a:lnTo>
                          <a:pt x="1090" y="431"/>
                        </a:lnTo>
                        <a:lnTo>
                          <a:pt x="1095" y="432"/>
                        </a:lnTo>
                        <a:lnTo>
                          <a:pt x="1100" y="432"/>
                        </a:lnTo>
                        <a:lnTo>
                          <a:pt x="1111" y="432"/>
                        </a:lnTo>
                        <a:lnTo>
                          <a:pt x="1111" y="432"/>
                        </a:lnTo>
                        <a:lnTo>
                          <a:pt x="1120" y="434"/>
                        </a:lnTo>
                        <a:lnTo>
                          <a:pt x="1124" y="438"/>
                        </a:lnTo>
                        <a:lnTo>
                          <a:pt x="1128" y="442"/>
                        </a:lnTo>
                        <a:lnTo>
                          <a:pt x="1128" y="442"/>
                        </a:lnTo>
                        <a:lnTo>
                          <a:pt x="1129" y="445"/>
                        </a:lnTo>
                        <a:lnTo>
                          <a:pt x="1129" y="447"/>
                        </a:lnTo>
                        <a:lnTo>
                          <a:pt x="1128" y="451"/>
                        </a:lnTo>
                        <a:lnTo>
                          <a:pt x="1124" y="452"/>
                        </a:lnTo>
                        <a:lnTo>
                          <a:pt x="1124" y="452"/>
                        </a:lnTo>
                        <a:lnTo>
                          <a:pt x="1117" y="454"/>
                        </a:lnTo>
                        <a:lnTo>
                          <a:pt x="1115" y="458"/>
                        </a:lnTo>
                        <a:lnTo>
                          <a:pt x="1115" y="461"/>
                        </a:lnTo>
                        <a:lnTo>
                          <a:pt x="1115" y="461"/>
                        </a:lnTo>
                        <a:lnTo>
                          <a:pt x="1117" y="465"/>
                        </a:lnTo>
                        <a:lnTo>
                          <a:pt x="1120" y="467"/>
                        </a:lnTo>
                        <a:lnTo>
                          <a:pt x="1122" y="469"/>
                        </a:lnTo>
                        <a:lnTo>
                          <a:pt x="1124" y="472"/>
                        </a:lnTo>
                        <a:lnTo>
                          <a:pt x="1124" y="472"/>
                        </a:lnTo>
                        <a:lnTo>
                          <a:pt x="1124" y="474"/>
                        </a:lnTo>
                        <a:lnTo>
                          <a:pt x="1122" y="478"/>
                        </a:lnTo>
                        <a:lnTo>
                          <a:pt x="1113" y="483"/>
                        </a:lnTo>
                        <a:lnTo>
                          <a:pt x="1104" y="487"/>
                        </a:lnTo>
                        <a:lnTo>
                          <a:pt x="1099" y="492"/>
                        </a:lnTo>
                        <a:lnTo>
                          <a:pt x="1099" y="492"/>
                        </a:lnTo>
                        <a:lnTo>
                          <a:pt x="1097" y="498"/>
                        </a:lnTo>
                        <a:lnTo>
                          <a:pt x="1097" y="501"/>
                        </a:lnTo>
                        <a:lnTo>
                          <a:pt x="1097" y="507"/>
                        </a:lnTo>
                        <a:lnTo>
                          <a:pt x="1095" y="512"/>
                        </a:lnTo>
                        <a:lnTo>
                          <a:pt x="1095" y="512"/>
                        </a:lnTo>
                        <a:lnTo>
                          <a:pt x="1093" y="514"/>
                        </a:lnTo>
                        <a:lnTo>
                          <a:pt x="1090" y="514"/>
                        </a:lnTo>
                        <a:lnTo>
                          <a:pt x="1086" y="514"/>
                        </a:lnTo>
                        <a:lnTo>
                          <a:pt x="1084" y="510"/>
                        </a:lnTo>
                        <a:lnTo>
                          <a:pt x="1084" y="510"/>
                        </a:lnTo>
                        <a:lnTo>
                          <a:pt x="1081" y="507"/>
                        </a:lnTo>
                        <a:lnTo>
                          <a:pt x="1079" y="503"/>
                        </a:lnTo>
                        <a:lnTo>
                          <a:pt x="1077" y="492"/>
                        </a:lnTo>
                        <a:lnTo>
                          <a:pt x="1075" y="483"/>
                        </a:lnTo>
                        <a:lnTo>
                          <a:pt x="1072" y="481"/>
                        </a:lnTo>
                        <a:lnTo>
                          <a:pt x="1066" y="480"/>
                        </a:lnTo>
                        <a:lnTo>
                          <a:pt x="1066" y="480"/>
                        </a:lnTo>
                        <a:lnTo>
                          <a:pt x="1061" y="478"/>
                        </a:lnTo>
                        <a:lnTo>
                          <a:pt x="1059" y="480"/>
                        </a:lnTo>
                        <a:lnTo>
                          <a:pt x="1055" y="483"/>
                        </a:lnTo>
                        <a:lnTo>
                          <a:pt x="1055" y="489"/>
                        </a:lnTo>
                        <a:lnTo>
                          <a:pt x="1055" y="489"/>
                        </a:lnTo>
                        <a:lnTo>
                          <a:pt x="1052" y="494"/>
                        </a:lnTo>
                        <a:lnTo>
                          <a:pt x="1046" y="498"/>
                        </a:lnTo>
                        <a:lnTo>
                          <a:pt x="1039" y="501"/>
                        </a:lnTo>
                        <a:lnTo>
                          <a:pt x="1034" y="501"/>
                        </a:lnTo>
                        <a:lnTo>
                          <a:pt x="1034" y="501"/>
                        </a:lnTo>
                        <a:lnTo>
                          <a:pt x="1021" y="498"/>
                        </a:lnTo>
                        <a:lnTo>
                          <a:pt x="1015" y="496"/>
                        </a:lnTo>
                        <a:lnTo>
                          <a:pt x="1010" y="496"/>
                        </a:lnTo>
                        <a:lnTo>
                          <a:pt x="1010" y="496"/>
                        </a:lnTo>
                        <a:lnTo>
                          <a:pt x="1005" y="498"/>
                        </a:lnTo>
                        <a:lnTo>
                          <a:pt x="999" y="498"/>
                        </a:lnTo>
                        <a:lnTo>
                          <a:pt x="999" y="498"/>
                        </a:lnTo>
                        <a:lnTo>
                          <a:pt x="996" y="494"/>
                        </a:lnTo>
                        <a:lnTo>
                          <a:pt x="992" y="490"/>
                        </a:lnTo>
                        <a:lnTo>
                          <a:pt x="988" y="487"/>
                        </a:lnTo>
                        <a:lnTo>
                          <a:pt x="985" y="483"/>
                        </a:lnTo>
                        <a:lnTo>
                          <a:pt x="985" y="483"/>
                        </a:lnTo>
                        <a:lnTo>
                          <a:pt x="979" y="483"/>
                        </a:lnTo>
                        <a:lnTo>
                          <a:pt x="972" y="483"/>
                        </a:lnTo>
                        <a:lnTo>
                          <a:pt x="972" y="483"/>
                        </a:lnTo>
                        <a:lnTo>
                          <a:pt x="965" y="483"/>
                        </a:lnTo>
                        <a:lnTo>
                          <a:pt x="957" y="480"/>
                        </a:lnTo>
                        <a:lnTo>
                          <a:pt x="945" y="469"/>
                        </a:lnTo>
                        <a:lnTo>
                          <a:pt x="945" y="469"/>
                        </a:lnTo>
                        <a:lnTo>
                          <a:pt x="939" y="467"/>
                        </a:lnTo>
                        <a:lnTo>
                          <a:pt x="936" y="465"/>
                        </a:lnTo>
                        <a:lnTo>
                          <a:pt x="925" y="465"/>
                        </a:lnTo>
                        <a:lnTo>
                          <a:pt x="925" y="465"/>
                        </a:lnTo>
                        <a:lnTo>
                          <a:pt x="918" y="465"/>
                        </a:lnTo>
                        <a:lnTo>
                          <a:pt x="907" y="465"/>
                        </a:lnTo>
                        <a:lnTo>
                          <a:pt x="901" y="467"/>
                        </a:lnTo>
                        <a:lnTo>
                          <a:pt x="898" y="469"/>
                        </a:lnTo>
                        <a:lnTo>
                          <a:pt x="896" y="472"/>
                        </a:lnTo>
                        <a:lnTo>
                          <a:pt x="898" y="478"/>
                        </a:lnTo>
                        <a:lnTo>
                          <a:pt x="898" y="478"/>
                        </a:lnTo>
                        <a:lnTo>
                          <a:pt x="900" y="481"/>
                        </a:lnTo>
                        <a:lnTo>
                          <a:pt x="903" y="481"/>
                        </a:lnTo>
                        <a:lnTo>
                          <a:pt x="912" y="480"/>
                        </a:lnTo>
                        <a:lnTo>
                          <a:pt x="912" y="480"/>
                        </a:lnTo>
                        <a:lnTo>
                          <a:pt x="916" y="478"/>
                        </a:lnTo>
                        <a:lnTo>
                          <a:pt x="919" y="480"/>
                        </a:lnTo>
                        <a:lnTo>
                          <a:pt x="921" y="483"/>
                        </a:lnTo>
                        <a:lnTo>
                          <a:pt x="919" y="487"/>
                        </a:lnTo>
                        <a:lnTo>
                          <a:pt x="919" y="487"/>
                        </a:lnTo>
                        <a:lnTo>
                          <a:pt x="916" y="490"/>
                        </a:lnTo>
                        <a:lnTo>
                          <a:pt x="912" y="492"/>
                        </a:lnTo>
                        <a:lnTo>
                          <a:pt x="903" y="496"/>
                        </a:lnTo>
                        <a:lnTo>
                          <a:pt x="903" y="496"/>
                        </a:lnTo>
                        <a:lnTo>
                          <a:pt x="900" y="499"/>
                        </a:lnTo>
                        <a:lnTo>
                          <a:pt x="900" y="507"/>
                        </a:lnTo>
                        <a:lnTo>
                          <a:pt x="900" y="512"/>
                        </a:lnTo>
                        <a:lnTo>
                          <a:pt x="901" y="517"/>
                        </a:lnTo>
                        <a:lnTo>
                          <a:pt x="901" y="517"/>
                        </a:lnTo>
                        <a:lnTo>
                          <a:pt x="901" y="523"/>
                        </a:lnTo>
                        <a:lnTo>
                          <a:pt x="901" y="525"/>
                        </a:lnTo>
                        <a:lnTo>
                          <a:pt x="900" y="525"/>
                        </a:lnTo>
                        <a:lnTo>
                          <a:pt x="900" y="525"/>
                        </a:lnTo>
                        <a:lnTo>
                          <a:pt x="894" y="525"/>
                        </a:lnTo>
                        <a:lnTo>
                          <a:pt x="889" y="523"/>
                        </a:lnTo>
                        <a:lnTo>
                          <a:pt x="889" y="523"/>
                        </a:lnTo>
                        <a:lnTo>
                          <a:pt x="887" y="517"/>
                        </a:lnTo>
                        <a:lnTo>
                          <a:pt x="885" y="512"/>
                        </a:lnTo>
                        <a:lnTo>
                          <a:pt x="885" y="507"/>
                        </a:lnTo>
                        <a:lnTo>
                          <a:pt x="883" y="501"/>
                        </a:lnTo>
                        <a:lnTo>
                          <a:pt x="883" y="501"/>
                        </a:lnTo>
                        <a:lnTo>
                          <a:pt x="880" y="496"/>
                        </a:lnTo>
                        <a:lnTo>
                          <a:pt x="876" y="494"/>
                        </a:lnTo>
                        <a:lnTo>
                          <a:pt x="865" y="490"/>
                        </a:lnTo>
                        <a:lnTo>
                          <a:pt x="865" y="490"/>
                        </a:lnTo>
                        <a:lnTo>
                          <a:pt x="853" y="490"/>
                        </a:lnTo>
                        <a:lnTo>
                          <a:pt x="842" y="494"/>
                        </a:lnTo>
                        <a:lnTo>
                          <a:pt x="842" y="494"/>
                        </a:lnTo>
                        <a:lnTo>
                          <a:pt x="834" y="494"/>
                        </a:lnTo>
                        <a:lnTo>
                          <a:pt x="827" y="496"/>
                        </a:lnTo>
                        <a:lnTo>
                          <a:pt x="827" y="496"/>
                        </a:lnTo>
                        <a:lnTo>
                          <a:pt x="822" y="496"/>
                        </a:lnTo>
                        <a:lnTo>
                          <a:pt x="818" y="494"/>
                        </a:lnTo>
                        <a:lnTo>
                          <a:pt x="816" y="492"/>
                        </a:lnTo>
                        <a:lnTo>
                          <a:pt x="816" y="492"/>
                        </a:lnTo>
                        <a:lnTo>
                          <a:pt x="813" y="483"/>
                        </a:lnTo>
                        <a:lnTo>
                          <a:pt x="811" y="476"/>
                        </a:lnTo>
                        <a:lnTo>
                          <a:pt x="811" y="476"/>
                        </a:lnTo>
                        <a:lnTo>
                          <a:pt x="805" y="470"/>
                        </a:lnTo>
                        <a:lnTo>
                          <a:pt x="800" y="467"/>
                        </a:lnTo>
                        <a:lnTo>
                          <a:pt x="800" y="467"/>
                        </a:lnTo>
                        <a:lnTo>
                          <a:pt x="793" y="467"/>
                        </a:lnTo>
                        <a:lnTo>
                          <a:pt x="786" y="467"/>
                        </a:lnTo>
                        <a:lnTo>
                          <a:pt x="778" y="467"/>
                        </a:lnTo>
                        <a:lnTo>
                          <a:pt x="771" y="467"/>
                        </a:lnTo>
                        <a:lnTo>
                          <a:pt x="771" y="467"/>
                        </a:lnTo>
                        <a:lnTo>
                          <a:pt x="760" y="463"/>
                        </a:lnTo>
                        <a:lnTo>
                          <a:pt x="751" y="458"/>
                        </a:lnTo>
                        <a:lnTo>
                          <a:pt x="751" y="458"/>
                        </a:lnTo>
                        <a:lnTo>
                          <a:pt x="742" y="449"/>
                        </a:lnTo>
                        <a:lnTo>
                          <a:pt x="729" y="442"/>
                        </a:lnTo>
                        <a:lnTo>
                          <a:pt x="717" y="436"/>
                        </a:lnTo>
                        <a:lnTo>
                          <a:pt x="704" y="434"/>
                        </a:lnTo>
                        <a:lnTo>
                          <a:pt x="704" y="434"/>
                        </a:lnTo>
                        <a:lnTo>
                          <a:pt x="697" y="436"/>
                        </a:lnTo>
                        <a:lnTo>
                          <a:pt x="691" y="438"/>
                        </a:lnTo>
                        <a:lnTo>
                          <a:pt x="681" y="442"/>
                        </a:lnTo>
                        <a:lnTo>
                          <a:pt x="681" y="442"/>
                        </a:lnTo>
                        <a:lnTo>
                          <a:pt x="677" y="442"/>
                        </a:lnTo>
                        <a:lnTo>
                          <a:pt x="675" y="440"/>
                        </a:lnTo>
                        <a:lnTo>
                          <a:pt x="673" y="432"/>
                        </a:lnTo>
                        <a:lnTo>
                          <a:pt x="673" y="432"/>
                        </a:lnTo>
                        <a:lnTo>
                          <a:pt x="670" y="429"/>
                        </a:lnTo>
                        <a:lnTo>
                          <a:pt x="668" y="427"/>
                        </a:lnTo>
                        <a:lnTo>
                          <a:pt x="666" y="427"/>
                        </a:lnTo>
                        <a:lnTo>
                          <a:pt x="666" y="427"/>
                        </a:lnTo>
                        <a:lnTo>
                          <a:pt x="662" y="427"/>
                        </a:lnTo>
                        <a:lnTo>
                          <a:pt x="662" y="429"/>
                        </a:lnTo>
                        <a:lnTo>
                          <a:pt x="661" y="434"/>
                        </a:lnTo>
                        <a:lnTo>
                          <a:pt x="661" y="434"/>
                        </a:lnTo>
                        <a:lnTo>
                          <a:pt x="661" y="445"/>
                        </a:lnTo>
                        <a:lnTo>
                          <a:pt x="659" y="447"/>
                        </a:lnTo>
                        <a:lnTo>
                          <a:pt x="655" y="451"/>
                        </a:lnTo>
                        <a:lnTo>
                          <a:pt x="655" y="451"/>
                        </a:lnTo>
                        <a:lnTo>
                          <a:pt x="646" y="451"/>
                        </a:lnTo>
                        <a:lnTo>
                          <a:pt x="639" y="449"/>
                        </a:lnTo>
                        <a:lnTo>
                          <a:pt x="639" y="449"/>
                        </a:lnTo>
                        <a:lnTo>
                          <a:pt x="634" y="443"/>
                        </a:lnTo>
                        <a:lnTo>
                          <a:pt x="632" y="438"/>
                        </a:lnTo>
                        <a:lnTo>
                          <a:pt x="630" y="423"/>
                        </a:lnTo>
                        <a:lnTo>
                          <a:pt x="630" y="423"/>
                        </a:lnTo>
                        <a:lnTo>
                          <a:pt x="626" y="414"/>
                        </a:lnTo>
                        <a:lnTo>
                          <a:pt x="626" y="414"/>
                        </a:lnTo>
                        <a:lnTo>
                          <a:pt x="623" y="407"/>
                        </a:lnTo>
                        <a:lnTo>
                          <a:pt x="617" y="402"/>
                        </a:lnTo>
                        <a:lnTo>
                          <a:pt x="617" y="402"/>
                        </a:lnTo>
                        <a:lnTo>
                          <a:pt x="612" y="400"/>
                        </a:lnTo>
                        <a:lnTo>
                          <a:pt x="606" y="398"/>
                        </a:lnTo>
                        <a:lnTo>
                          <a:pt x="601" y="402"/>
                        </a:lnTo>
                        <a:lnTo>
                          <a:pt x="597" y="405"/>
                        </a:lnTo>
                        <a:lnTo>
                          <a:pt x="597" y="405"/>
                        </a:lnTo>
                        <a:lnTo>
                          <a:pt x="595" y="413"/>
                        </a:lnTo>
                        <a:lnTo>
                          <a:pt x="594" y="420"/>
                        </a:lnTo>
                        <a:lnTo>
                          <a:pt x="592" y="427"/>
                        </a:lnTo>
                        <a:lnTo>
                          <a:pt x="590" y="432"/>
                        </a:lnTo>
                        <a:lnTo>
                          <a:pt x="590" y="432"/>
                        </a:lnTo>
                        <a:lnTo>
                          <a:pt x="585" y="432"/>
                        </a:lnTo>
                        <a:lnTo>
                          <a:pt x="579" y="432"/>
                        </a:lnTo>
                        <a:lnTo>
                          <a:pt x="579" y="432"/>
                        </a:lnTo>
                        <a:lnTo>
                          <a:pt x="570" y="436"/>
                        </a:lnTo>
                        <a:lnTo>
                          <a:pt x="567" y="438"/>
                        </a:lnTo>
                        <a:lnTo>
                          <a:pt x="563" y="442"/>
                        </a:lnTo>
                        <a:lnTo>
                          <a:pt x="563" y="442"/>
                        </a:lnTo>
                        <a:lnTo>
                          <a:pt x="561" y="445"/>
                        </a:lnTo>
                        <a:lnTo>
                          <a:pt x="561" y="449"/>
                        </a:lnTo>
                        <a:lnTo>
                          <a:pt x="559" y="456"/>
                        </a:lnTo>
                        <a:lnTo>
                          <a:pt x="559" y="456"/>
                        </a:lnTo>
                        <a:lnTo>
                          <a:pt x="556" y="458"/>
                        </a:lnTo>
                        <a:lnTo>
                          <a:pt x="552" y="458"/>
                        </a:lnTo>
                        <a:lnTo>
                          <a:pt x="545" y="460"/>
                        </a:lnTo>
                        <a:lnTo>
                          <a:pt x="545" y="460"/>
                        </a:lnTo>
                        <a:lnTo>
                          <a:pt x="541" y="461"/>
                        </a:lnTo>
                        <a:lnTo>
                          <a:pt x="538" y="461"/>
                        </a:lnTo>
                        <a:lnTo>
                          <a:pt x="534" y="461"/>
                        </a:lnTo>
                        <a:lnTo>
                          <a:pt x="534" y="456"/>
                        </a:lnTo>
                        <a:lnTo>
                          <a:pt x="534" y="456"/>
                        </a:lnTo>
                        <a:lnTo>
                          <a:pt x="534" y="449"/>
                        </a:lnTo>
                        <a:lnTo>
                          <a:pt x="538" y="443"/>
                        </a:lnTo>
                        <a:lnTo>
                          <a:pt x="543" y="438"/>
                        </a:lnTo>
                        <a:lnTo>
                          <a:pt x="548" y="434"/>
                        </a:lnTo>
                        <a:lnTo>
                          <a:pt x="548" y="434"/>
                        </a:lnTo>
                        <a:lnTo>
                          <a:pt x="561" y="431"/>
                        </a:lnTo>
                        <a:lnTo>
                          <a:pt x="567" y="429"/>
                        </a:lnTo>
                        <a:lnTo>
                          <a:pt x="570" y="425"/>
                        </a:lnTo>
                        <a:lnTo>
                          <a:pt x="570" y="425"/>
                        </a:lnTo>
                        <a:lnTo>
                          <a:pt x="570" y="422"/>
                        </a:lnTo>
                        <a:lnTo>
                          <a:pt x="568" y="420"/>
                        </a:lnTo>
                        <a:lnTo>
                          <a:pt x="565" y="418"/>
                        </a:lnTo>
                        <a:lnTo>
                          <a:pt x="559" y="416"/>
                        </a:lnTo>
                        <a:lnTo>
                          <a:pt x="556" y="418"/>
                        </a:lnTo>
                        <a:lnTo>
                          <a:pt x="556" y="418"/>
                        </a:lnTo>
                        <a:lnTo>
                          <a:pt x="548" y="422"/>
                        </a:lnTo>
                        <a:lnTo>
                          <a:pt x="543" y="425"/>
                        </a:lnTo>
                        <a:lnTo>
                          <a:pt x="536" y="431"/>
                        </a:lnTo>
                        <a:lnTo>
                          <a:pt x="529" y="432"/>
                        </a:lnTo>
                        <a:lnTo>
                          <a:pt x="529" y="432"/>
                        </a:lnTo>
                        <a:lnTo>
                          <a:pt x="519" y="432"/>
                        </a:lnTo>
                        <a:lnTo>
                          <a:pt x="512" y="432"/>
                        </a:lnTo>
                        <a:lnTo>
                          <a:pt x="512" y="432"/>
                        </a:lnTo>
                        <a:lnTo>
                          <a:pt x="507" y="434"/>
                        </a:lnTo>
                        <a:lnTo>
                          <a:pt x="503" y="436"/>
                        </a:lnTo>
                        <a:lnTo>
                          <a:pt x="496" y="442"/>
                        </a:lnTo>
                        <a:lnTo>
                          <a:pt x="496" y="442"/>
                        </a:lnTo>
                        <a:lnTo>
                          <a:pt x="487" y="451"/>
                        </a:lnTo>
                        <a:lnTo>
                          <a:pt x="481" y="454"/>
                        </a:lnTo>
                        <a:lnTo>
                          <a:pt x="476" y="454"/>
                        </a:lnTo>
                        <a:lnTo>
                          <a:pt x="476" y="454"/>
                        </a:lnTo>
                        <a:lnTo>
                          <a:pt x="463" y="451"/>
                        </a:lnTo>
                        <a:lnTo>
                          <a:pt x="451" y="445"/>
                        </a:lnTo>
                        <a:lnTo>
                          <a:pt x="451" y="445"/>
                        </a:lnTo>
                        <a:lnTo>
                          <a:pt x="443" y="442"/>
                        </a:lnTo>
                        <a:lnTo>
                          <a:pt x="434" y="438"/>
                        </a:lnTo>
                        <a:lnTo>
                          <a:pt x="434" y="438"/>
                        </a:lnTo>
                        <a:lnTo>
                          <a:pt x="414" y="432"/>
                        </a:lnTo>
                        <a:lnTo>
                          <a:pt x="395" y="431"/>
                        </a:lnTo>
                        <a:lnTo>
                          <a:pt x="375" y="429"/>
                        </a:lnTo>
                        <a:lnTo>
                          <a:pt x="355" y="429"/>
                        </a:lnTo>
                        <a:lnTo>
                          <a:pt x="355" y="429"/>
                        </a:lnTo>
                        <a:lnTo>
                          <a:pt x="338" y="429"/>
                        </a:lnTo>
                        <a:lnTo>
                          <a:pt x="324" y="427"/>
                        </a:lnTo>
                        <a:lnTo>
                          <a:pt x="293" y="422"/>
                        </a:lnTo>
                        <a:lnTo>
                          <a:pt x="293" y="422"/>
                        </a:lnTo>
                        <a:lnTo>
                          <a:pt x="264" y="416"/>
                        </a:lnTo>
                        <a:lnTo>
                          <a:pt x="235" y="409"/>
                        </a:lnTo>
                        <a:lnTo>
                          <a:pt x="235" y="409"/>
                        </a:lnTo>
                        <a:lnTo>
                          <a:pt x="212" y="405"/>
                        </a:lnTo>
                        <a:lnTo>
                          <a:pt x="190" y="402"/>
                        </a:lnTo>
                        <a:lnTo>
                          <a:pt x="190" y="402"/>
                        </a:lnTo>
                        <a:lnTo>
                          <a:pt x="168" y="402"/>
                        </a:lnTo>
                        <a:lnTo>
                          <a:pt x="168" y="402"/>
                        </a:lnTo>
                        <a:lnTo>
                          <a:pt x="148" y="402"/>
                        </a:lnTo>
                        <a:lnTo>
                          <a:pt x="139" y="404"/>
                        </a:lnTo>
                        <a:lnTo>
                          <a:pt x="130" y="405"/>
                        </a:lnTo>
                        <a:lnTo>
                          <a:pt x="130" y="405"/>
                        </a:lnTo>
                        <a:lnTo>
                          <a:pt x="107" y="414"/>
                        </a:lnTo>
                        <a:lnTo>
                          <a:pt x="96" y="420"/>
                        </a:lnTo>
                        <a:lnTo>
                          <a:pt x="83" y="425"/>
                        </a:lnTo>
                        <a:lnTo>
                          <a:pt x="83" y="425"/>
                        </a:lnTo>
                        <a:lnTo>
                          <a:pt x="72" y="434"/>
                        </a:lnTo>
                        <a:lnTo>
                          <a:pt x="69" y="440"/>
                        </a:lnTo>
                        <a:lnTo>
                          <a:pt x="65" y="445"/>
                        </a:lnTo>
                        <a:lnTo>
                          <a:pt x="65" y="445"/>
                        </a:lnTo>
                        <a:lnTo>
                          <a:pt x="63" y="449"/>
                        </a:lnTo>
                        <a:lnTo>
                          <a:pt x="63" y="454"/>
                        </a:lnTo>
                        <a:lnTo>
                          <a:pt x="63" y="454"/>
                        </a:lnTo>
                        <a:lnTo>
                          <a:pt x="62" y="458"/>
                        </a:lnTo>
                        <a:lnTo>
                          <a:pt x="58" y="458"/>
                        </a:lnTo>
                        <a:lnTo>
                          <a:pt x="51" y="458"/>
                        </a:lnTo>
                        <a:lnTo>
                          <a:pt x="34" y="451"/>
                        </a:lnTo>
                        <a:lnTo>
                          <a:pt x="34" y="451"/>
                        </a:lnTo>
                        <a:lnTo>
                          <a:pt x="25" y="449"/>
                        </a:lnTo>
                        <a:lnTo>
                          <a:pt x="20" y="451"/>
                        </a:lnTo>
                        <a:lnTo>
                          <a:pt x="14" y="452"/>
                        </a:lnTo>
                        <a:lnTo>
                          <a:pt x="14" y="452"/>
                        </a:lnTo>
                        <a:lnTo>
                          <a:pt x="11" y="458"/>
                        </a:lnTo>
                        <a:lnTo>
                          <a:pt x="7" y="463"/>
                        </a:lnTo>
                        <a:lnTo>
                          <a:pt x="2" y="476"/>
                        </a:lnTo>
                        <a:lnTo>
                          <a:pt x="2" y="476"/>
                        </a:lnTo>
                        <a:lnTo>
                          <a:pt x="0" y="483"/>
                        </a:lnTo>
                        <a:lnTo>
                          <a:pt x="2" y="490"/>
                        </a:lnTo>
                        <a:lnTo>
                          <a:pt x="4" y="498"/>
                        </a:lnTo>
                        <a:lnTo>
                          <a:pt x="7" y="503"/>
                        </a:lnTo>
                        <a:lnTo>
                          <a:pt x="13" y="508"/>
                        </a:lnTo>
                        <a:lnTo>
                          <a:pt x="20" y="510"/>
                        </a:lnTo>
                        <a:lnTo>
                          <a:pt x="25" y="514"/>
                        </a:lnTo>
                        <a:lnTo>
                          <a:pt x="34" y="514"/>
                        </a:lnTo>
                        <a:lnTo>
                          <a:pt x="34" y="514"/>
                        </a:lnTo>
                        <a:lnTo>
                          <a:pt x="45" y="512"/>
                        </a:lnTo>
                        <a:lnTo>
                          <a:pt x="58" y="510"/>
                        </a:lnTo>
                        <a:lnTo>
                          <a:pt x="71" y="508"/>
                        </a:lnTo>
                        <a:lnTo>
                          <a:pt x="76" y="510"/>
                        </a:lnTo>
                        <a:lnTo>
                          <a:pt x="83" y="512"/>
                        </a:lnTo>
                        <a:lnTo>
                          <a:pt x="83" y="512"/>
                        </a:lnTo>
                        <a:lnTo>
                          <a:pt x="91" y="514"/>
                        </a:lnTo>
                        <a:lnTo>
                          <a:pt x="98" y="517"/>
                        </a:lnTo>
                        <a:lnTo>
                          <a:pt x="101" y="523"/>
                        </a:lnTo>
                        <a:lnTo>
                          <a:pt x="103" y="527"/>
                        </a:lnTo>
                        <a:lnTo>
                          <a:pt x="101" y="530"/>
                        </a:lnTo>
                        <a:lnTo>
                          <a:pt x="101" y="530"/>
                        </a:lnTo>
                        <a:lnTo>
                          <a:pt x="100" y="536"/>
                        </a:lnTo>
                        <a:lnTo>
                          <a:pt x="94" y="539"/>
                        </a:lnTo>
                        <a:lnTo>
                          <a:pt x="89" y="541"/>
                        </a:lnTo>
                        <a:lnTo>
                          <a:pt x="81" y="541"/>
                        </a:lnTo>
                        <a:lnTo>
                          <a:pt x="81" y="541"/>
                        </a:lnTo>
                        <a:lnTo>
                          <a:pt x="76" y="541"/>
                        </a:lnTo>
                        <a:lnTo>
                          <a:pt x="72" y="537"/>
                        </a:lnTo>
                        <a:lnTo>
                          <a:pt x="63" y="532"/>
                        </a:lnTo>
                        <a:lnTo>
                          <a:pt x="63" y="532"/>
                        </a:lnTo>
                        <a:lnTo>
                          <a:pt x="54" y="530"/>
                        </a:lnTo>
                        <a:lnTo>
                          <a:pt x="47" y="530"/>
                        </a:lnTo>
                        <a:lnTo>
                          <a:pt x="47" y="530"/>
                        </a:lnTo>
                        <a:lnTo>
                          <a:pt x="43" y="532"/>
                        </a:lnTo>
                        <a:lnTo>
                          <a:pt x="40" y="534"/>
                        </a:lnTo>
                        <a:lnTo>
                          <a:pt x="33" y="537"/>
                        </a:lnTo>
                        <a:lnTo>
                          <a:pt x="33" y="537"/>
                        </a:lnTo>
                        <a:lnTo>
                          <a:pt x="24" y="537"/>
                        </a:lnTo>
                        <a:lnTo>
                          <a:pt x="14" y="537"/>
                        </a:lnTo>
                        <a:lnTo>
                          <a:pt x="14" y="537"/>
                        </a:lnTo>
                        <a:lnTo>
                          <a:pt x="9" y="541"/>
                        </a:lnTo>
                        <a:lnTo>
                          <a:pt x="5" y="545"/>
                        </a:lnTo>
                        <a:lnTo>
                          <a:pt x="4" y="552"/>
                        </a:lnTo>
                        <a:lnTo>
                          <a:pt x="4" y="557"/>
                        </a:lnTo>
                        <a:lnTo>
                          <a:pt x="4" y="557"/>
                        </a:lnTo>
                        <a:lnTo>
                          <a:pt x="7" y="565"/>
                        </a:lnTo>
                        <a:lnTo>
                          <a:pt x="11" y="570"/>
                        </a:lnTo>
                        <a:lnTo>
                          <a:pt x="18" y="572"/>
                        </a:lnTo>
                        <a:lnTo>
                          <a:pt x="25" y="574"/>
                        </a:lnTo>
                        <a:lnTo>
                          <a:pt x="40" y="574"/>
                        </a:lnTo>
                        <a:lnTo>
                          <a:pt x="52" y="572"/>
                        </a:lnTo>
                        <a:lnTo>
                          <a:pt x="52" y="572"/>
                        </a:lnTo>
                        <a:lnTo>
                          <a:pt x="60" y="572"/>
                        </a:lnTo>
                        <a:lnTo>
                          <a:pt x="67" y="572"/>
                        </a:lnTo>
                        <a:lnTo>
                          <a:pt x="67" y="572"/>
                        </a:lnTo>
                        <a:lnTo>
                          <a:pt x="72" y="577"/>
                        </a:lnTo>
                        <a:lnTo>
                          <a:pt x="72" y="577"/>
                        </a:lnTo>
                        <a:lnTo>
                          <a:pt x="78" y="577"/>
                        </a:lnTo>
                        <a:lnTo>
                          <a:pt x="85" y="577"/>
                        </a:lnTo>
                        <a:lnTo>
                          <a:pt x="85" y="577"/>
                        </a:lnTo>
                        <a:lnTo>
                          <a:pt x="92" y="577"/>
                        </a:lnTo>
                        <a:lnTo>
                          <a:pt x="100" y="577"/>
                        </a:lnTo>
                        <a:lnTo>
                          <a:pt x="107" y="581"/>
                        </a:lnTo>
                        <a:lnTo>
                          <a:pt x="110" y="584"/>
                        </a:lnTo>
                        <a:lnTo>
                          <a:pt x="110" y="584"/>
                        </a:lnTo>
                        <a:lnTo>
                          <a:pt x="114" y="590"/>
                        </a:lnTo>
                        <a:lnTo>
                          <a:pt x="112" y="595"/>
                        </a:lnTo>
                        <a:lnTo>
                          <a:pt x="110" y="601"/>
                        </a:lnTo>
                        <a:lnTo>
                          <a:pt x="107" y="604"/>
                        </a:lnTo>
                        <a:lnTo>
                          <a:pt x="107" y="604"/>
                        </a:lnTo>
                        <a:lnTo>
                          <a:pt x="103" y="608"/>
                        </a:lnTo>
                        <a:lnTo>
                          <a:pt x="100" y="612"/>
                        </a:lnTo>
                        <a:lnTo>
                          <a:pt x="100" y="612"/>
                        </a:lnTo>
                        <a:lnTo>
                          <a:pt x="96" y="612"/>
                        </a:lnTo>
                        <a:lnTo>
                          <a:pt x="92" y="612"/>
                        </a:lnTo>
                        <a:lnTo>
                          <a:pt x="83" y="612"/>
                        </a:lnTo>
                        <a:lnTo>
                          <a:pt x="83" y="612"/>
                        </a:lnTo>
                        <a:lnTo>
                          <a:pt x="78" y="613"/>
                        </a:lnTo>
                        <a:lnTo>
                          <a:pt x="74" y="613"/>
                        </a:lnTo>
                        <a:lnTo>
                          <a:pt x="74" y="613"/>
                        </a:lnTo>
                        <a:lnTo>
                          <a:pt x="63" y="612"/>
                        </a:lnTo>
                        <a:lnTo>
                          <a:pt x="58" y="610"/>
                        </a:lnTo>
                        <a:lnTo>
                          <a:pt x="52" y="613"/>
                        </a:lnTo>
                        <a:lnTo>
                          <a:pt x="52" y="613"/>
                        </a:lnTo>
                        <a:lnTo>
                          <a:pt x="51" y="617"/>
                        </a:lnTo>
                        <a:lnTo>
                          <a:pt x="51" y="621"/>
                        </a:lnTo>
                        <a:lnTo>
                          <a:pt x="52" y="624"/>
                        </a:lnTo>
                        <a:lnTo>
                          <a:pt x="52" y="630"/>
                        </a:lnTo>
                        <a:lnTo>
                          <a:pt x="52" y="630"/>
                        </a:lnTo>
                        <a:lnTo>
                          <a:pt x="51" y="633"/>
                        </a:lnTo>
                        <a:lnTo>
                          <a:pt x="47" y="635"/>
                        </a:lnTo>
                        <a:lnTo>
                          <a:pt x="40" y="637"/>
                        </a:lnTo>
                        <a:lnTo>
                          <a:pt x="40" y="637"/>
                        </a:lnTo>
                        <a:lnTo>
                          <a:pt x="31" y="642"/>
                        </a:lnTo>
                        <a:lnTo>
                          <a:pt x="29" y="646"/>
                        </a:lnTo>
                        <a:lnTo>
                          <a:pt x="27" y="651"/>
                        </a:lnTo>
                        <a:lnTo>
                          <a:pt x="27" y="651"/>
                        </a:lnTo>
                        <a:lnTo>
                          <a:pt x="29" y="655"/>
                        </a:lnTo>
                        <a:lnTo>
                          <a:pt x="33" y="659"/>
                        </a:lnTo>
                        <a:lnTo>
                          <a:pt x="42" y="662"/>
                        </a:lnTo>
                        <a:lnTo>
                          <a:pt x="42" y="662"/>
                        </a:lnTo>
                        <a:lnTo>
                          <a:pt x="49" y="664"/>
                        </a:lnTo>
                        <a:lnTo>
                          <a:pt x="54" y="664"/>
                        </a:lnTo>
                        <a:lnTo>
                          <a:pt x="56" y="666"/>
                        </a:lnTo>
                        <a:lnTo>
                          <a:pt x="56" y="666"/>
                        </a:lnTo>
                        <a:lnTo>
                          <a:pt x="54" y="669"/>
                        </a:lnTo>
                        <a:lnTo>
                          <a:pt x="52" y="673"/>
                        </a:lnTo>
                        <a:lnTo>
                          <a:pt x="47" y="679"/>
                        </a:lnTo>
                        <a:lnTo>
                          <a:pt x="47" y="679"/>
                        </a:lnTo>
                        <a:lnTo>
                          <a:pt x="45" y="688"/>
                        </a:lnTo>
                        <a:lnTo>
                          <a:pt x="47" y="695"/>
                        </a:lnTo>
                        <a:lnTo>
                          <a:pt x="51" y="698"/>
                        </a:lnTo>
                        <a:lnTo>
                          <a:pt x="54" y="700"/>
                        </a:lnTo>
                        <a:lnTo>
                          <a:pt x="58" y="700"/>
                        </a:lnTo>
                        <a:lnTo>
                          <a:pt x="62" y="700"/>
                        </a:lnTo>
                        <a:lnTo>
                          <a:pt x="62" y="700"/>
                        </a:lnTo>
                        <a:lnTo>
                          <a:pt x="67" y="697"/>
                        </a:lnTo>
                        <a:lnTo>
                          <a:pt x="74" y="693"/>
                        </a:lnTo>
                        <a:lnTo>
                          <a:pt x="76" y="693"/>
                        </a:lnTo>
                        <a:lnTo>
                          <a:pt x="78" y="693"/>
                        </a:lnTo>
                        <a:lnTo>
                          <a:pt x="80" y="695"/>
                        </a:lnTo>
                        <a:lnTo>
                          <a:pt x="81" y="698"/>
                        </a:lnTo>
                        <a:lnTo>
                          <a:pt x="81" y="698"/>
                        </a:lnTo>
                        <a:lnTo>
                          <a:pt x="83" y="711"/>
                        </a:lnTo>
                        <a:lnTo>
                          <a:pt x="85" y="717"/>
                        </a:lnTo>
                        <a:lnTo>
                          <a:pt x="87" y="720"/>
                        </a:lnTo>
                        <a:lnTo>
                          <a:pt x="87" y="720"/>
                        </a:lnTo>
                        <a:lnTo>
                          <a:pt x="92" y="724"/>
                        </a:lnTo>
                        <a:lnTo>
                          <a:pt x="98" y="722"/>
                        </a:lnTo>
                        <a:lnTo>
                          <a:pt x="101" y="720"/>
                        </a:lnTo>
                        <a:lnTo>
                          <a:pt x="105" y="718"/>
                        </a:lnTo>
                        <a:lnTo>
                          <a:pt x="105" y="718"/>
                        </a:lnTo>
                        <a:lnTo>
                          <a:pt x="110" y="718"/>
                        </a:lnTo>
                        <a:lnTo>
                          <a:pt x="114" y="720"/>
                        </a:lnTo>
                        <a:lnTo>
                          <a:pt x="121" y="726"/>
                        </a:lnTo>
                        <a:lnTo>
                          <a:pt x="121" y="726"/>
                        </a:lnTo>
                        <a:lnTo>
                          <a:pt x="127" y="727"/>
                        </a:lnTo>
                        <a:lnTo>
                          <a:pt x="132" y="729"/>
                        </a:lnTo>
                        <a:lnTo>
                          <a:pt x="132" y="729"/>
                        </a:lnTo>
                        <a:lnTo>
                          <a:pt x="138" y="726"/>
                        </a:lnTo>
                        <a:lnTo>
                          <a:pt x="145" y="722"/>
                        </a:lnTo>
                        <a:lnTo>
                          <a:pt x="145" y="722"/>
                        </a:lnTo>
                        <a:lnTo>
                          <a:pt x="152" y="720"/>
                        </a:lnTo>
                        <a:lnTo>
                          <a:pt x="152" y="720"/>
                        </a:lnTo>
                        <a:lnTo>
                          <a:pt x="159" y="720"/>
                        </a:lnTo>
                        <a:lnTo>
                          <a:pt x="163" y="720"/>
                        </a:lnTo>
                        <a:lnTo>
                          <a:pt x="165" y="722"/>
                        </a:lnTo>
                        <a:lnTo>
                          <a:pt x="165" y="722"/>
                        </a:lnTo>
                        <a:lnTo>
                          <a:pt x="167" y="726"/>
                        </a:lnTo>
                        <a:lnTo>
                          <a:pt x="167" y="729"/>
                        </a:lnTo>
                        <a:lnTo>
                          <a:pt x="165" y="736"/>
                        </a:lnTo>
                        <a:lnTo>
                          <a:pt x="165" y="736"/>
                        </a:lnTo>
                        <a:lnTo>
                          <a:pt x="161" y="740"/>
                        </a:lnTo>
                        <a:lnTo>
                          <a:pt x="157" y="742"/>
                        </a:lnTo>
                        <a:lnTo>
                          <a:pt x="157" y="742"/>
                        </a:lnTo>
                        <a:lnTo>
                          <a:pt x="150" y="749"/>
                        </a:lnTo>
                        <a:lnTo>
                          <a:pt x="148" y="756"/>
                        </a:lnTo>
                        <a:lnTo>
                          <a:pt x="148" y="756"/>
                        </a:lnTo>
                        <a:lnTo>
                          <a:pt x="145" y="765"/>
                        </a:lnTo>
                        <a:lnTo>
                          <a:pt x="139" y="771"/>
                        </a:lnTo>
                        <a:lnTo>
                          <a:pt x="132" y="776"/>
                        </a:lnTo>
                        <a:lnTo>
                          <a:pt x="123" y="782"/>
                        </a:lnTo>
                        <a:lnTo>
                          <a:pt x="123" y="782"/>
                        </a:lnTo>
                        <a:lnTo>
                          <a:pt x="98" y="794"/>
                        </a:lnTo>
                        <a:lnTo>
                          <a:pt x="87" y="800"/>
                        </a:lnTo>
                        <a:lnTo>
                          <a:pt x="76" y="809"/>
                        </a:lnTo>
                        <a:lnTo>
                          <a:pt x="76" y="809"/>
                        </a:lnTo>
                        <a:lnTo>
                          <a:pt x="72" y="811"/>
                        </a:lnTo>
                        <a:lnTo>
                          <a:pt x="72" y="814"/>
                        </a:lnTo>
                        <a:lnTo>
                          <a:pt x="72" y="821"/>
                        </a:lnTo>
                        <a:lnTo>
                          <a:pt x="74" y="825"/>
                        </a:lnTo>
                        <a:lnTo>
                          <a:pt x="76" y="827"/>
                        </a:lnTo>
                        <a:lnTo>
                          <a:pt x="80" y="829"/>
                        </a:lnTo>
                        <a:lnTo>
                          <a:pt x="83" y="827"/>
                        </a:lnTo>
                        <a:lnTo>
                          <a:pt x="83" y="827"/>
                        </a:lnTo>
                        <a:lnTo>
                          <a:pt x="89" y="825"/>
                        </a:lnTo>
                        <a:lnTo>
                          <a:pt x="91" y="820"/>
                        </a:lnTo>
                        <a:lnTo>
                          <a:pt x="96" y="811"/>
                        </a:lnTo>
                        <a:lnTo>
                          <a:pt x="96" y="811"/>
                        </a:lnTo>
                        <a:lnTo>
                          <a:pt x="101" y="805"/>
                        </a:lnTo>
                        <a:lnTo>
                          <a:pt x="109" y="800"/>
                        </a:lnTo>
                        <a:lnTo>
                          <a:pt x="125" y="793"/>
                        </a:lnTo>
                        <a:lnTo>
                          <a:pt x="141" y="785"/>
                        </a:lnTo>
                        <a:lnTo>
                          <a:pt x="156" y="776"/>
                        </a:lnTo>
                        <a:lnTo>
                          <a:pt x="156" y="776"/>
                        </a:lnTo>
                        <a:lnTo>
                          <a:pt x="161" y="769"/>
                        </a:lnTo>
                        <a:lnTo>
                          <a:pt x="167" y="762"/>
                        </a:lnTo>
                        <a:lnTo>
                          <a:pt x="167" y="762"/>
                        </a:lnTo>
                        <a:lnTo>
                          <a:pt x="172" y="755"/>
                        </a:lnTo>
                        <a:lnTo>
                          <a:pt x="177" y="749"/>
                        </a:lnTo>
                        <a:lnTo>
                          <a:pt x="190" y="740"/>
                        </a:lnTo>
                        <a:lnTo>
                          <a:pt x="190" y="740"/>
                        </a:lnTo>
                        <a:lnTo>
                          <a:pt x="203" y="727"/>
                        </a:lnTo>
                        <a:lnTo>
                          <a:pt x="206" y="720"/>
                        </a:lnTo>
                        <a:lnTo>
                          <a:pt x="210" y="711"/>
                        </a:lnTo>
                        <a:lnTo>
                          <a:pt x="210" y="711"/>
                        </a:lnTo>
                        <a:lnTo>
                          <a:pt x="210" y="706"/>
                        </a:lnTo>
                        <a:lnTo>
                          <a:pt x="214" y="700"/>
                        </a:lnTo>
                        <a:lnTo>
                          <a:pt x="217" y="697"/>
                        </a:lnTo>
                        <a:lnTo>
                          <a:pt x="223" y="693"/>
                        </a:lnTo>
                        <a:lnTo>
                          <a:pt x="223" y="693"/>
                        </a:lnTo>
                        <a:lnTo>
                          <a:pt x="223" y="689"/>
                        </a:lnTo>
                        <a:lnTo>
                          <a:pt x="224" y="688"/>
                        </a:lnTo>
                        <a:lnTo>
                          <a:pt x="232" y="686"/>
                        </a:lnTo>
                        <a:lnTo>
                          <a:pt x="232" y="686"/>
                        </a:lnTo>
                        <a:lnTo>
                          <a:pt x="235" y="684"/>
                        </a:lnTo>
                        <a:lnTo>
                          <a:pt x="237" y="680"/>
                        </a:lnTo>
                        <a:lnTo>
                          <a:pt x="239" y="675"/>
                        </a:lnTo>
                        <a:lnTo>
                          <a:pt x="239" y="675"/>
                        </a:lnTo>
                        <a:lnTo>
                          <a:pt x="241" y="669"/>
                        </a:lnTo>
                        <a:lnTo>
                          <a:pt x="244" y="666"/>
                        </a:lnTo>
                        <a:lnTo>
                          <a:pt x="250" y="662"/>
                        </a:lnTo>
                        <a:lnTo>
                          <a:pt x="252" y="664"/>
                        </a:lnTo>
                        <a:lnTo>
                          <a:pt x="253" y="666"/>
                        </a:lnTo>
                        <a:lnTo>
                          <a:pt x="253" y="666"/>
                        </a:lnTo>
                        <a:lnTo>
                          <a:pt x="255" y="669"/>
                        </a:lnTo>
                        <a:lnTo>
                          <a:pt x="253" y="677"/>
                        </a:lnTo>
                        <a:lnTo>
                          <a:pt x="250" y="686"/>
                        </a:lnTo>
                        <a:lnTo>
                          <a:pt x="250" y="686"/>
                        </a:lnTo>
                        <a:lnTo>
                          <a:pt x="241" y="698"/>
                        </a:lnTo>
                        <a:lnTo>
                          <a:pt x="237" y="707"/>
                        </a:lnTo>
                        <a:lnTo>
                          <a:pt x="235" y="715"/>
                        </a:lnTo>
                        <a:lnTo>
                          <a:pt x="235" y="715"/>
                        </a:lnTo>
                        <a:lnTo>
                          <a:pt x="235" y="718"/>
                        </a:lnTo>
                        <a:lnTo>
                          <a:pt x="237" y="720"/>
                        </a:lnTo>
                        <a:lnTo>
                          <a:pt x="239" y="722"/>
                        </a:lnTo>
                        <a:lnTo>
                          <a:pt x="241" y="724"/>
                        </a:lnTo>
                        <a:lnTo>
                          <a:pt x="248" y="722"/>
                        </a:lnTo>
                        <a:lnTo>
                          <a:pt x="253" y="720"/>
                        </a:lnTo>
                        <a:lnTo>
                          <a:pt x="253" y="720"/>
                        </a:lnTo>
                        <a:lnTo>
                          <a:pt x="262" y="715"/>
                        </a:lnTo>
                        <a:lnTo>
                          <a:pt x="272" y="709"/>
                        </a:lnTo>
                        <a:lnTo>
                          <a:pt x="272" y="709"/>
                        </a:lnTo>
                        <a:lnTo>
                          <a:pt x="286" y="697"/>
                        </a:lnTo>
                        <a:lnTo>
                          <a:pt x="286" y="697"/>
                        </a:lnTo>
                        <a:lnTo>
                          <a:pt x="291" y="693"/>
                        </a:lnTo>
                        <a:lnTo>
                          <a:pt x="293" y="693"/>
                        </a:lnTo>
                        <a:lnTo>
                          <a:pt x="293" y="689"/>
                        </a:lnTo>
                        <a:lnTo>
                          <a:pt x="293" y="689"/>
                        </a:lnTo>
                        <a:lnTo>
                          <a:pt x="293" y="686"/>
                        </a:lnTo>
                        <a:lnTo>
                          <a:pt x="291" y="682"/>
                        </a:lnTo>
                        <a:lnTo>
                          <a:pt x="291" y="679"/>
                        </a:lnTo>
                        <a:lnTo>
                          <a:pt x="290" y="677"/>
                        </a:lnTo>
                        <a:lnTo>
                          <a:pt x="290" y="677"/>
                        </a:lnTo>
                        <a:lnTo>
                          <a:pt x="291" y="673"/>
                        </a:lnTo>
                        <a:lnTo>
                          <a:pt x="295" y="671"/>
                        </a:lnTo>
                        <a:lnTo>
                          <a:pt x="302" y="671"/>
                        </a:lnTo>
                        <a:lnTo>
                          <a:pt x="302" y="671"/>
                        </a:lnTo>
                        <a:lnTo>
                          <a:pt x="313" y="669"/>
                        </a:lnTo>
                        <a:lnTo>
                          <a:pt x="324" y="669"/>
                        </a:lnTo>
                        <a:lnTo>
                          <a:pt x="324" y="669"/>
                        </a:lnTo>
                        <a:lnTo>
                          <a:pt x="335" y="671"/>
                        </a:lnTo>
                        <a:lnTo>
                          <a:pt x="344" y="675"/>
                        </a:lnTo>
                        <a:lnTo>
                          <a:pt x="353" y="682"/>
                        </a:lnTo>
                        <a:lnTo>
                          <a:pt x="358" y="689"/>
                        </a:lnTo>
                        <a:lnTo>
                          <a:pt x="358" y="689"/>
                        </a:lnTo>
                        <a:lnTo>
                          <a:pt x="362" y="693"/>
                        </a:lnTo>
                        <a:lnTo>
                          <a:pt x="366" y="695"/>
                        </a:lnTo>
                        <a:lnTo>
                          <a:pt x="373" y="695"/>
                        </a:lnTo>
                        <a:lnTo>
                          <a:pt x="380" y="693"/>
                        </a:lnTo>
                        <a:lnTo>
                          <a:pt x="387" y="693"/>
                        </a:lnTo>
                        <a:lnTo>
                          <a:pt x="387" y="693"/>
                        </a:lnTo>
                        <a:lnTo>
                          <a:pt x="396" y="695"/>
                        </a:lnTo>
                        <a:lnTo>
                          <a:pt x="404" y="698"/>
                        </a:lnTo>
                        <a:lnTo>
                          <a:pt x="418" y="706"/>
                        </a:lnTo>
                        <a:lnTo>
                          <a:pt x="418" y="706"/>
                        </a:lnTo>
                        <a:lnTo>
                          <a:pt x="434" y="711"/>
                        </a:lnTo>
                        <a:lnTo>
                          <a:pt x="449" y="718"/>
                        </a:lnTo>
                        <a:lnTo>
                          <a:pt x="449" y="718"/>
                        </a:lnTo>
                        <a:lnTo>
                          <a:pt x="458" y="726"/>
                        </a:lnTo>
                        <a:lnTo>
                          <a:pt x="469" y="733"/>
                        </a:lnTo>
                        <a:lnTo>
                          <a:pt x="469" y="733"/>
                        </a:lnTo>
                        <a:lnTo>
                          <a:pt x="474" y="740"/>
                        </a:lnTo>
                        <a:lnTo>
                          <a:pt x="478" y="747"/>
                        </a:lnTo>
                        <a:lnTo>
                          <a:pt x="487" y="762"/>
                        </a:lnTo>
                        <a:lnTo>
                          <a:pt x="487" y="762"/>
                        </a:lnTo>
                        <a:lnTo>
                          <a:pt x="491" y="769"/>
                        </a:lnTo>
                        <a:lnTo>
                          <a:pt x="496" y="776"/>
                        </a:lnTo>
                        <a:lnTo>
                          <a:pt x="496" y="776"/>
                        </a:lnTo>
                        <a:lnTo>
                          <a:pt x="503" y="783"/>
                        </a:lnTo>
                        <a:lnTo>
                          <a:pt x="503" y="783"/>
                        </a:lnTo>
                        <a:lnTo>
                          <a:pt x="507" y="787"/>
                        </a:lnTo>
                        <a:lnTo>
                          <a:pt x="510" y="789"/>
                        </a:lnTo>
                        <a:lnTo>
                          <a:pt x="514" y="789"/>
                        </a:lnTo>
                        <a:lnTo>
                          <a:pt x="514" y="789"/>
                        </a:lnTo>
                        <a:lnTo>
                          <a:pt x="516" y="789"/>
                        </a:lnTo>
                        <a:lnTo>
                          <a:pt x="518" y="785"/>
                        </a:lnTo>
                        <a:lnTo>
                          <a:pt x="519" y="782"/>
                        </a:lnTo>
                        <a:lnTo>
                          <a:pt x="518" y="778"/>
                        </a:lnTo>
                        <a:lnTo>
                          <a:pt x="518" y="778"/>
                        </a:lnTo>
                        <a:lnTo>
                          <a:pt x="512" y="771"/>
                        </a:lnTo>
                        <a:lnTo>
                          <a:pt x="507" y="764"/>
                        </a:lnTo>
                        <a:lnTo>
                          <a:pt x="507" y="764"/>
                        </a:lnTo>
                        <a:lnTo>
                          <a:pt x="503" y="758"/>
                        </a:lnTo>
                        <a:lnTo>
                          <a:pt x="503" y="755"/>
                        </a:lnTo>
                        <a:lnTo>
                          <a:pt x="503" y="751"/>
                        </a:lnTo>
                        <a:lnTo>
                          <a:pt x="503" y="751"/>
                        </a:lnTo>
                        <a:lnTo>
                          <a:pt x="507" y="749"/>
                        </a:lnTo>
                        <a:lnTo>
                          <a:pt x="510" y="749"/>
                        </a:lnTo>
                        <a:lnTo>
                          <a:pt x="514" y="749"/>
                        </a:lnTo>
                        <a:lnTo>
                          <a:pt x="518" y="753"/>
                        </a:lnTo>
                        <a:lnTo>
                          <a:pt x="518" y="753"/>
                        </a:lnTo>
                        <a:lnTo>
                          <a:pt x="529" y="771"/>
                        </a:lnTo>
                        <a:lnTo>
                          <a:pt x="529" y="771"/>
                        </a:lnTo>
                        <a:lnTo>
                          <a:pt x="543" y="798"/>
                        </a:lnTo>
                        <a:lnTo>
                          <a:pt x="543" y="798"/>
                        </a:lnTo>
                        <a:lnTo>
                          <a:pt x="554" y="821"/>
                        </a:lnTo>
                        <a:lnTo>
                          <a:pt x="565" y="843"/>
                        </a:lnTo>
                        <a:lnTo>
                          <a:pt x="565" y="843"/>
                        </a:lnTo>
                        <a:lnTo>
                          <a:pt x="574" y="854"/>
                        </a:lnTo>
                        <a:lnTo>
                          <a:pt x="581" y="865"/>
                        </a:lnTo>
                        <a:lnTo>
                          <a:pt x="590" y="876"/>
                        </a:lnTo>
                        <a:lnTo>
                          <a:pt x="595" y="888"/>
                        </a:lnTo>
                        <a:lnTo>
                          <a:pt x="595" y="888"/>
                        </a:lnTo>
                        <a:lnTo>
                          <a:pt x="608" y="917"/>
                        </a:lnTo>
                        <a:lnTo>
                          <a:pt x="608" y="917"/>
                        </a:lnTo>
                        <a:lnTo>
                          <a:pt x="612" y="928"/>
                        </a:lnTo>
                        <a:lnTo>
                          <a:pt x="614" y="934"/>
                        </a:lnTo>
                        <a:lnTo>
                          <a:pt x="617" y="939"/>
                        </a:lnTo>
                        <a:lnTo>
                          <a:pt x="617" y="939"/>
                        </a:lnTo>
                        <a:lnTo>
                          <a:pt x="623" y="943"/>
                        </a:lnTo>
                        <a:lnTo>
                          <a:pt x="628" y="943"/>
                        </a:lnTo>
                        <a:lnTo>
                          <a:pt x="634" y="941"/>
                        </a:lnTo>
                        <a:lnTo>
                          <a:pt x="641" y="937"/>
                        </a:lnTo>
                        <a:lnTo>
                          <a:pt x="641" y="937"/>
                        </a:lnTo>
                        <a:lnTo>
                          <a:pt x="644" y="935"/>
                        </a:lnTo>
                        <a:lnTo>
                          <a:pt x="652" y="934"/>
                        </a:lnTo>
                        <a:lnTo>
                          <a:pt x="657" y="934"/>
                        </a:lnTo>
                        <a:lnTo>
                          <a:pt x="664" y="935"/>
                        </a:lnTo>
                        <a:lnTo>
                          <a:pt x="670" y="937"/>
                        </a:lnTo>
                        <a:lnTo>
                          <a:pt x="675" y="941"/>
                        </a:lnTo>
                        <a:lnTo>
                          <a:pt x="681" y="945"/>
                        </a:lnTo>
                        <a:lnTo>
                          <a:pt x="684" y="950"/>
                        </a:lnTo>
                        <a:lnTo>
                          <a:pt x="684" y="950"/>
                        </a:lnTo>
                        <a:lnTo>
                          <a:pt x="686" y="957"/>
                        </a:lnTo>
                        <a:lnTo>
                          <a:pt x="684" y="964"/>
                        </a:lnTo>
                        <a:lnTo>
                          <a:pt x="682" y="972"/>
                        </a:lnTo>
                        <a:lnTo>
                          <a:pt x="677" y="975"/>
                        </a:lnTo>
                        <a:lnTo>
                          <a:pt x="677" y="975"/>
                        </a:lnTo>
                        <a:lnTo>
                          <a:pt x="672" y="979"/>
                        </a:lnTo>
                        <a:lnTo>
                          <a:pt x="664" y="979"/>
                        </a:lnTo>
                        <a:lnTo>
                          <a:pt x="657" y="977"/>
                        </a:lnTo>
                        <a:lnTo>
                          <a:pt x="650" y="977"/>
                        </a:lnTo>
                        <a:lnTo>
                          <a:pt x="650" y="977"/>
                        </a:lnTo>
                        <a:lnTo>
                          <a:pt x="646" y="979"/>
                        </a:lnTo>
                        <a:lnTo>
                          <a:pt x="644" y="981"/>
                        </a:lnTo>
                        <a:lnTo>
                          <a:pt x="641" y="986"/>
                        </a:lnTo>
                        <a:lnTo>
                          <a:pt x="639" y="995"/>
                        </a:lnTo>
                        <a:lnTo>
                          <a:pt x="639" y="1002"/>
                        </a:lnTo>
                        <a:lnTo>
                          <a:pt x="639" y="1002"/>
                        </a:lnTo>
                        <a:lnTo>
                          <a:pt x="643" y="1013"/>
                        </a:lnTo>
                        <a:lnTo>
                          <a:pt x="648" y="1022"/>
                        </a:lnTo>
                        <a:lnTo>
                          <a:pt x="662" y="1039"/>
                        </a:lnTo>
                        <a:lnTo>
                          <a:pt x="662" y="1039"/>
                        </a:lnTo>
                        <a:lnTo>
                          <a:pt x="672" y="1049"/>
                        </a:lnTo>
                        <a:lnTo>
                          <a:pt x="673" y="1057"/>
                        </a:lnTo>
                        <a:lnTo>
                          <a:pt x="675" y="1064"/>
                        </a:lnTo>
                        <a:lnTo>
                          <a:pt x="675" y="1064"/>
                        </a:lnTo>
                        <a:lnTo>
                          <a:pt x="677" y="1082"/>
                        </a:lnTo>
                        <a:lnTo>
                          <a:pt x="675" y="1098"/>
                        </a:lnTo>
                        <a:lnTo>
                          <a:pt x="672" y="1133"/>
                        </a:lnTo>
                        <a:lnTo>
                          <a:pt x="672" y="1133"/>
                        </a:lnTo>
                        <a:lnTo>
                          <a:pt x="670" y="1149"/>
                        </a:lnTo>
                        <a:lnTo>
                          <a:pt x="670" y="1156"/>
                        </a:lnTo>
                        <a:lnTo>
                          <a:pt x="672" y="1165"/>
                        </a:lnTo>
                        <a:lnTo>
                          <a:pt x="672" y="1165"/>
                        </a:lnTo>
                        <a:lnTo>
                          <a:pt x="682" y="1191"/>
                        </a:lnTo>
                        <a:lnTo>
                          <a:pt x="686" y="1201"/>
                        </a:lnTo>
                        <a:lnTo>
                          <a:pt x="690" y="1216"/>
                        </a:lnTo>
                        <a:lnTo>
                          <a:pt x="690" y="1216"/>
                        </a:lnTo>
                        <a:lnTo>
                          <a:pt x="695" y="1229"/>
                        </a:lnTo>
                        <a:lnTo>
                          <a:pt x="700" y="1239"/>
                        </a:lnTo>
                        <a:lnTo>
                          <a:pt x="700" y="1239"/>
                        </a:lnTo>
                        <a:lnTo>
                          <a:pt x="713" y="1268"/>
                        </a:lnTo>
                        <a:lnTo>
                          <a:pt x="713" y="1268"/>
                        </a:lnTo>
                        <a:lnTo>
                          <a:pt x="726" y="1287"/>
                        </a:lnTo>
                        <a:lnTo>
                          <a:pt x="740" y="1303"/>
                        </a:lnTo>
                        <a:lnTo>
                          <a:pt x="740" y="1303"/>
                        </a:lnTo>
                        <a:lnTo>
                          <a:pt x="751" y="1310"/>
                        </a:lnTo>
                        <a:lnTo>
                          <a:pt x="760" y="1317"/>
                        </a:lnTo>
                        <a:lnTo>
                          <a:pt x="771" y="1323"/>
                        </a:lnTo>
                        <a:lnTo>
                          <a:pt x="778" y="1332"/>
                        </a:lnTo>
                        <a:lnTo>
                          <a:pt x="778" y="1332"/>
                        </a:lnTo>
                        <a:lnTo>
                          <a:pt x="784" y="1339"/>
                        </a:lnTo>
                        <a:lnTo>
                          <a:pt x="786" y="1346"/>
                        </a:lnTo>
                        <a:lnTo>
                          <a:pt x="793" y="1361"/>
                        </a:lnTo>
                        <a:lnTo>
                          <a:pt x="793" y="1361"/>
                        </a:lnTo>
                        <a:lnTo>
                          <a:pt x="804" y="1375"/>
                        </a:lnTo>
                        <a:lnTo>
                          <a:pt x="813" y="1390"/>
                        </a:lnTo>
                        <a:lnTo>
                          <a:pt x="813" y="1390"/>
                        </a:lnTo>
                        <a:lnTo>
                          <a:pt x="815" y="1395"/>
                        </a:lnTo>
                        <a:lnTo>
                          <a:pt x="815" y="1402"/>
                        </a:lnTo>
                        <a:lnTo>
                          <a:pt x="809" y="1413"/>
                        </a:lnTo>
                        <a:lnTo>
                          <a:pt x="809" y="1413"/>
                        </a:lnTo>
                        <a:lnTo>
                          <a:pt x="809" y="1417"/>
                        </a:lnTo>
                        <a:lnTo>
                          <a:pt x="811" y="1420"/>
                        </a:lnTo>
                        <a:lnTo>
                          <a:pt x="815" y="1428"/>
                        </a:lnTo>
                        <a:lnTo>
                          <a:pt x="827" y="1437"/>
                        </a:lnTo>
                        <a:lnTo>
                          <a:pt x="827" y="1437"/>
                        </a:lnTo>
                        <a:lnTo>
                          <a:pt x="836" y="1448"/>
                        </a:lnTo>
                        <a:lnTo>
                          <a:pt x="845" y="1458"/>
                        </a:lnTo>
                        <a:lnTo>
                          <a:pt x="845" y="1458"/>
                        </a:lnTo>
                        <a:lnTo>
                          <a:pt x="853" y="1473"/>
                        </a:lnTo>
                        <a:lnTo>
                          <a:pt x="858" y="1487"/>
                        </a:lnTo>
                        <a:lnTo>
                          <a:pt x="858" y="1487"/>
                        </a:lnTo>
                        <a:lnTo>
                          <a:pt x="862" y="1493"/>
                        </a:lnTo>
                        <a:lnTo>
                          <a:pt x="863" y="1496"/>
                        </a:lnTo>
                        <a:lnTo>
                          <a:pt x="867" y="1500"/>
                        </a:lnTo>
                        <a:lnTo>
                          <a:pt x="872" y="1500"/>
                        </a:lnTo>
                        <a:lnTo>
                          <a:pt x="872" y="1500"/>
                        </a:lnTo>
                        <a:lnTo>
                          <a:pt x="876" y="1500"/>
                        </a:lnTo>
                        <a:lnTo>
                          <a:pt x="880" y="1496"/>
                        </a:lnTo>
                        <a:lnTo>
                          <a:pt x="880" y="1493"/>
                        </a:lnTo>
                        <a:lnTo>
                          <a:pt x="880" y="1489"/>
                        </a:lnTo>
                        <a:lnTo>
                          <a:pt x="880" y="1489"/>
                        </a:lnTo>
                        <a:lnTo>
                          <a:pt x="876" y="1482"/>
                        </a:lnTo>
                        <a:lnTo>
                          <a:pt x="872" y="1475"/>
                        </a:lnTo>
                        <a:lnTo>
                          <a:pt x="872" y="1475"/>
                        </a:lnTo>
                        <a:lnTo>
                          <a:pt x="860" y="1457"/>
                        </a:lnTo>
                        <a:lnTo>
                          <a:pt x="860" y="1457"/>
                        </a:lnTo>
                        <a:lnTo>
                          <a:pt x="854" y="1449"/>
                        </a:lnTo>
                        <a:lnTo>
                          <a:pt x="847" y="1440"/>
                        </a:lnTo>
                        <a:lnTo>
                          <a:pt x="847" y="1440"/>
                        </a:lnTo>
                        <a:lnTo>
                          <a:pt x="840" y="1428"/>
                        </a:lnTo>
                        <a:lnTo>
                          <a:pt x="833" y="1413"/>
                        </a:lnTo>
                        <a:lnTo>
                          <a:pt x="833" y="1413"/>
                        </a:lnTo>
                        <a:lnTo>
                          <a:pt x="827" y="1399"/>
                        </a:lnTo>
                        <a:lnTo>
                          <a:pt x="822" y="1382"/>
                        </a:lnTo>
                        <a:lnTo>
                          <a:pt x="822" y="1382"/>
                        </a:lnTo>
                        <a:lnTo>
                          <a:pt x="818" y="1370"/>
                        </a:lnTo>
                        <a:lnTo>
                          <a:pt x="818" y="1357"/>
                        </a:lnTo>
                        <a:lnTo>
                          <a:pt x="818" y="1357"/>
                        </a:lnTo>
                        <a:lnTo>
                          <a:pt x="820" y="1353"/>
                        </a:lnTo>
                        <a:lnTo>
                          <a:pt x="820" y="1350"/>
                        </a:lnTo>
                        <a:lnTo>
                          <a:pt x="824" y="1346"/>
                        </a:lnTo>
                        <a:lnTo>
                          <a:pt x="825" y="1344"/>
                        </a:lnTo>
                        <a:lnTo>
                          <a:pt x="833" y="1344"/>
                        </a:lnTo>
                        <a:lnTo>
                          <a:pt x="840" y="1348"/>
                        </a:lnTo>
                        <a:lnTo>
                          <a:pt x="840" y="1348"/>
                        </a:lnTo>
                        <a:lnTo>
                          <a:pt x="845" y="1353"/>
                        </a:lnTo>
                        <a:lnTo>
                          <a:pt x="851" y="1361"/>
                        </a:lnTo>
                        <a:lnTo>
                          <a:pt x="858" y="1375"/>
                        </a:lnTo>
                        <a:lnTo>
                          <a:pt x="858" y="1375"/>
                        </a:lnTo>
                        <a:lnTo>
                          <a:pt x="878" y="1406"/>
                        </a:lnTo>
                        <a:lnTo>
                          <a:pt x="878" y="1406"/>
                        </a:lnTo>
                        <a:lnTo>
                          <a:pt x="923" y="1484"/>
                        </a:lnTo>
                        <a:lnTo>
                          <a:pt x="923" y="1484"/>
                        </a:lnTo>
                        <a:lnTo>
                          <a:pt x="936" y="1502"/>
                        </a:lnTo>
                        <a:lnTo>
                          <a:pt x="936" y="1502"/>
                        </a:lnTo>
                        <a:lnTo>
                          <a:pt x="943" y="1515"/>
                        </a:lnTo>
                        <a:lnTo>
                          <a:pt x="943" y="1515"/>
                        </a:lnTo>
                        <a:lnTo>
                          <a:pt x="950" y="1525"/>
                        </a:lnTo>
                        <a:lnTo>
                          <a:pt x="952" y="1531"/>
                        </a:lnTo>
                        <a:lnTo>
                          <a:pt x="954" y="1536"/>
                        </a:lnTo>
                        <a:lnTo>
                          <a:pt x="954" y="1536"/>
                        </a:lnTo>
                        <a:lnTo>
                          <a:pt x="954" y="1552"/>
                        </a:lnTo>
                        <a:lnTo>
                          <a:pt x="954" y="1567"/>
                        </a:lnTo>
                        <a:lnTo>
                          <a:pt x="954" y="1567"/>
                        </a:lnTo>
                        <a:lnTo>
                          <a:pt x="957" y="1585"/>
                        </a:lnTo>
                        <a:lnTo>
                          <a:pt x="961" y="1592"/>
                        </a:lnTo>
                        <a:lnTo>
                          <a:pt x="965" y="1600"/>
                        </a:lnTo>
                        <a:lnTo>
                          <a:pt x="965" y="1600"/>
                        </a:lnTo>
                        <a:lnTo>
                          <a:pt x="972" y="1603"/>
                        </a:lnTo>
                        <a:lnTo>
                          <a:pt x="979" y="1605"/>
                        </a:lnTo>
                        <a:lnTo>
                          <a:pt x="985" y="1609"/>
                        </a:lnTo>
                        <a:lnTo>
                          <a:pt x="992" y="1610"/>
                        </a:lnTo>
                        <a:lnTo>
                          <a:pt x="992" y="1610"/>
                        </a:lnTo>
                        <a:lnTo>
                          <a:pt x="999" y="1618"/>
                        </a:lnTo>
                        <a:lnTo>
                          <a:pt x="1003" y="1621"/>
                        </a:lnTo>
                        <a:lnTo>
                          <a:pt x="1008" y="1623"/>
                        </a:lnTo>
                        <a:lnTo>
                          <a:pt x="1008" y="1623"/>
                        </a:lnTo>
                        <a:lnTo>
                          <a:pt x="1017" y="1625"/>
                        </a:lnTo>
                        <a:lnTo>
                          <a:pt x="1021" y="1625"/>
                        </a:lnTo>
                        <a:lnTo>
                          <a:pt x="1024" y="1627"/>
                        </a:lnTo>
                        <a:lnTo>
                          <a:pt x="1024" y="1627"/>
                        </a:lnTo>
                        <a:lnTo>
                          <a:pt x="1032" y="1634"/>
                        </a:lnTo>
                        <a:lnTo>
                          <a:pt x="1032" y="1634"/>
                        </a:lnTo>
                        <a:lnTo>
                          <a:pt x="1043" y="1643"/>
                        </a:lnTo>
                        <a:lnTo>
                          <a:pt x="1053" y="1650"/>
                        </a:lnTo>
                        <a:lnTo>
                          <a:pt x="1053" y="1650"/>
                        </a:lnTo>
                        <a:lnTo>
                          <a:pt x="1064" y="1654"/>
                        </a:lnTo>
                        <a:lnTo>
                          <a:pt x="1075" y="1656"/>
                        </a:lnTo>
                        <a:lnTo>
                          <a:pt x="1088" y="1654"/>
                        </a:lnTo>
                        <a:lnTo>
                          <a:pt x="1099" y="1652"/>
                        </a:lnTo>
                        <a:lnTo>
                          <a:pt x="1099" y="1652"/>
                        </a:lnTo>
                        <a:lnTo>
                          <a:pt x="1113" y="1647"/>
                        </a:lnTo>
                        <a:lnTo>
                          <a:pt x="1122" y="1647"/>
                        </a:lnTo>
                        <a:lnTo>
                          <a:pt x="1129" y="1648"/>
                        </a:lnTo>
                        <a:lnTo>
                          <a:pt x="1129" y="1648"/>
                        </a:lnTo>
                        <a:lnTo>
                          <a:pt x="1140" y="1657"/>
                        </a:lnTo>
                        <a:lnTo>
                          <a:pt x="1151" y="1666"/>
                        </a:lnTo>
                        <a:lnTo>
                          <a:pt x="1151" y="1666"/>
                        </a:lnTo>
                        <a:lnTo>
                          <a:pt x="1157" y="1672"/>
                        </a:lnTo>
                        <a:lnTo>
                          <a:pt x="1164" y="1679"/>
                        </a:lnTo>
                        <a:lnTo>
                          <a:pt x="1169" y="1686"/>
                        </a:lnTo>
                        <a:lnTo>
                          <a:pt x="1177" y="1692"/>
                        </a:lnTo>
                        <a:lnTo>
                          <a:pt x="1177" y="1692"/>
                        </a:lnTo>
                        <a:lnTo>
                          <a:pt x="1182" y="1694"/>
                        </a:lnTo>
                        <a:lnTo>
                          <a:pt x="1189" y="1695"/>
                        </a:lnTo>
                        <a:lnTo>
                          <a:pt x="1189" y="1695"/>
                        </a:lnTo>
                        <a:lnTo>
                          <a:pt x="1198" y="1697"/>
                        </a:lnTo>
                        <a:lnTo>
                          <a:pt x="1205" y="1701"/>
                        </a:lnTo>
                        <a:lnTo>
                          <a:pt x="1213" y="1704"/>
                        </a:lnTo>
                        <a:lnTo>
                          <a:pt x="1220" y="1712"/>
                        </a:lnTo>
                        <a:lnTo>
                          <a:pt x="1220" y="1712"/>
                        </a:lnTo>
                        <a:lnTo>
                          <a:pt x="1224" y="1715"/>
                        </a:lnTo>
                        <a:lnTo>
                          <a:pt x="1225" y="1721"/>
                        </a:lnTo>
                        <a:lnTo>
                          <a:pt x="1229" y="1733"/>
                        </a:lnTo>
                        <a:lnTo>
                          <a:pt x="1233" y="1744"/>
                        </a:lnTo>
                        <a:lnTo>
                          <a:pt x="1234" y="1750"/>
                        </a:lnTo>
                        <a:lnTo>
                          <a:pt x="1238" y="1755"/>
                        </a:lnTo>
                        <a:lnTo>
                          <a:pt x="1238" y="1755"/>
                        </a:lnTo>
                        <a:lnTo>
                          <a:pt x="1243" y="1759"/>
                        </a:lnTo>
                        <a:lnTo>
                          <a:pt x="1249" y="1762"/>
                        </a:lnTo>
                        <a:lnTo>
                          <a:pt x="1258" y="1766"/>
                        </a:lnTo>
                        <a:lnTo>
                          <a:pt x="1258" y="1766"/>
                        </a:lnTo>
                        <a:lnTo>
                          <a:pt x="1263" y="1771"/>
                        </a:lnTo>
                        <a:lnTo>
                          <a:pt x="1269" y="1777"/>
                        </a:lnTo>
                        <a:lnTo>
                          <a:pt x="1272" y="1782"/>
                        </a:lnTo>
                        <a:lnTo>
                          <a:pt x="1278" y="1788"/>
                        </a:lnTo>
                        <a:lnTo>
                          <a:pt x="1278" y="1788"/>
                        </a:lnTo>
                        <a:lnTo>
                          <a:pt x="1287" y="1790"/>
                        </a:lnTo>
                        <a:lnTo>
                          <a:pt x="1296" y="1791"/>
                        </a:lnTo>
                        <a:lnTo>
                          <a:pt x="1316" y="1788"/>
                        </a:lnTo>
                        <a:lnTo>
                          <a:pt x="1316" y="1788"/>
                        </a:lnTo>
                        <a:lnTo>
                          <a:pt x="1330" y="1784"/>
                        </a:lnTo>
                        <a:lnTo>
                          <a:pt x="1338" y="1784"/>
                        </a:lnTo>
                        <a:lnTo>
                          <a:pt x="1345" y="1784"/>
                        </a:lnTo>
                        <a:lnTo>
                          <a:pt x="1345" y="1784"/>
                        </a:lnTo>
                        <a:lnTo>
                          <a:pt x="1348" y="1770"/>
                        </a:lnTo>
                        <a:lnTo>
                          <a:pt x="1348" y="1770"/>
                        </a:lnTo>
                        <a:lnTo>
                          <a:pt x="1341" y="1770"/>
                        </a:lnTo>
                        <a:lnTo>
                          <a:pt x="1334" y="1771"/>
                        </a:lnTo>
                        <a:lnTo>
                          <a:pt x="1325" y="1773"/>
                        </a:lnTo>
                        <a:lnTo>
                          <a:pt x="1318" y="1775"/>
                        </a:lnTo>
                        <a:lnTo>
                          <a:pt x="1318" y="1775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3" name="Freeform 10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A91D6A94-84FA-1B94-A6D7-81FB92FE18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67150" y="4178300"/>
                    <a:ext cx="1117600" cy="2103438"/>
                  </a:xfrm>
                  <a:custGeom>
                    <a:avLst/>
                    <a:gdLst>
                      <a:gd name="T0" fmla="*/ 644 w 704"/>
                      <a:gd name="T1" fmla="*/ 283 h 1325"/>
                      <a:gd name="T2" fmla="*/ 561 w 704"/>
                      <a:gd name="T3" fmla="*/ 256 h 1325"/>
                      <a:gd name="T4" fmla="*/ 512 w 704"/>
                      <a:gd name="T5" fmla="*/ 227 h 1325"/>
                      <a:gd name="T6" fmla="*/ 449 w 704"/>
                      <a:gd name="T7" fmla="*/ 152 h 1325"/>
                      <a:gd name="T8" fmla="*/ 394 w 704"/>
                      <a:gd name="T9" fmla="*/ 95 h 1325"/>
                      <a:gd name="T10" fmla="*/ 291 w 704"/>
                      <a:gd name="T11" fmla="*/ 24 h 1325"/>
                      <a:gd name="T12" fmla="*/ 211 w 704"/>
                      <a:gd name="T13" fmla="*/ 4 h 1325"/>
                      <a:gd name="T14" fmla="*/ 143 w 704"/>
                      <a:gd name="T15" fmla="*/ 11 h 1325"/>
                      <a:gd name="T16" fmla="*/ 146 w 704"/>
                      <a:gd name="T17" fmla="*/ 42 h 1325"/>
                      <a:gd name="T18" fmla="*/ 119 w 704"/>
                      <a:gd name="T19" fmla="*/ 4 h 1325"/>
                      <a:gd name="T20" fmla="*/ 79 w 704"/>
                      <a:gd name="T21" fmla="*/ 38 h 1325"/>
                      <a:gd name="T22" fmla="*/ 32 w 704"/>
                      <a:gd name="T23" fmla="*/ 28 h 1325"/>
                      <a:gd name="T24" fmla="*/ 40 w 704"/>
                      <a:gd name="T25" fmla="*/ 51 h 1325"/>
                      <a:gd name="T26" fmla="*/ 56 w 704"/>
                      <a:gd name="T27" fmla="*/ 96 h 1325"/>
                      <a:gd name="T28" fmla="*/ 50 w 704"/>
                      <a:gd name="T29" fmla="*/ 178 h 1325"/>
                      <a:gd name="T30" fmla="*/ 0 w 704"/>
                      <a:gd name="T31" fmla="*/ 299 h 1325"/>
                      <a:gd name="T32" fmla="*/ 49 w 704"/>
                      <a:gd name="T33" fmla="*/ 382 h 1325"/>
                      <a:gd name="T34" fmla="*/ 74 w 704"/>
                      <a:gd name="T35" fmla="*/ 473 h 1325"/>
                      <a:gd name="T36" fmla="*/ 119 w 704"/>
                      <a:gd name="T37" fmla="*/ 518 h 1325"/>
                      <a:gd name="T38" fmla="*/ 164 w 704"/>
                      <a:gd name="T39" fmla="*/ 580 h 1325"/>
                      <a:gd name="T40" fmla="*/ 159 w 704"/>
                      <a:gd name="T41" fmla="*/ 652 h 1325"/>
                      <a:gd name="T42" fmla="*/ 154 w 704"/>
                      <a:gd name="T43" fmla="*/ 715 h 1325"/>
                      <a:gd name="T44" fmla="*/ 144 w 704"/>
                      <a:gd name="T45" fmla="*/ 779 h 1325"/>
                      <a:gd name="T46" fmla="*/ 146 w 704"/>
                      <a:gd name="T47" fmla="*/ 817 h 1325"/>
                      <a:gd name="T48" fmla="*/ 130 w 704"/>
                      <a:gd name="T49" fmla="*/ 885 h 1325"/>
                      <a:gd name="T50" fmla="*/ 123 w 704"/>
                      <a:gd name="T51" fmla="*/ 954 h 1325"/>
                      <a:gd name="T52" fmla="*/ 121 w 704"/>
                      <a:gd name="T53" fmla="*/ 1025 h 1325"/>
                      <a:gd name="T54" fmla="*/ 126 w 704"/>
                      <a:gd name="T55" fmla="*/ 1073 h 1325"/>
                      <a:gd name="T56" fmla="*/ 117 w 704"/>
                      <a:gd name="T57" fmla="*/ 1124 h 1325"/>
                      <a:gd name="T58" fmla="*/ 110 w 704"/>
                      <a:gd name="T59" fmla="*/ 1238 h 1325"/>
                      <a:gd name="T60" fmla="*/ 186 w 704"/>
                      <a:gd name="T61" fmla="*/ 1325 h 1325"/>
                      <a:gd name="T62" fmla="*/ 179 w 704"/>
                      <a:gd name="T63" fmla="*/ 1282 h 1325"/>
                      <a:gd name="T64" fmla="*/ 188 w 704"/>
                      <a:gd name="T65" fmla="*/ 1225 h 1325"/>
                      <a:gd name="T66" fmla="*/ 202 w 704"/>
                      <a:gd name="T67" fmla="*/ 1211 h 1325"/>
                      <a:gd name="T68" fmla="*/ 221 w 704"/>
                      <a:gd name="T69" fmla="*/ 1173 h 1325"/>
                      <a:gd name="T70" fmla="*/ 211 w 704"/>
                      <a:gd name="T71" fmla="*/ 1128 h 1325"/>
                      <a:gd name="T72" fmla="*/ 239 w 704"/>
                      <a:gd name="T73" fmla="*/ 1090 h 1325"/>
                      <a:gd name="T74" fmla="*/ 244 w 704"/>
                      <a:gd name="T75" fmla="*/ 1054 h 1325"/>
                      <a:gd name="T76" fmla="*/ 255 w 704"/>
                      <a:gd name="T77" fmla="*/ 1043 h 1325"/>
                      <a:gd name="T78" fmla="*/ 257 w 704"/>
                      <a:gd name="T79" fmla="*/ 1016 h 1325"/>
                      <a:gd name="T80" fmla="*/ 284 w 704"/>
                      <a:gd name="T81" fmla="*/ 981 h 1325"/>
                      <a:gd name="T82" fmla="*/ 313 w 704"/>
                      <a:gd name="T83" fmla="*/ 963 h 1325"/>
                      <a:gd name="T84" fmla="*/ 360 w 704"/>
                      <a:gd name="T85" fmla="*/ 940 h 1325"/>
                      <a:gd name="T86" fmla="*/ 353 w 704"/>
                      <a:gd name="T87" fmla="*/ 907 h 1325"/>
                      <a:gd name="T88" fmla="*/ 338 w 704"/>
                      <a:gd name="T89" fmla="*/ 880 h 1325"/>
                      <a:gd name="T90" fmla="*/ 347 w 704"/>
                      <a:gd name="T91" fmla="*/ 860 h 1325"/>
                      <a:gd name="T92" fmla="*/ 382 w 704"/>
                      <a:gd name="T93" fmla="*/ 883 h 1325"/>
                      <a:gd name="T94" fmla="*/ 429 w 704"/>
                      <a:gd name="T95" fmla="*/ 842 h 1325"/>
                      <a:gd name="T96" fmla="*/ 438 w 704"/>
                      <a:gd name="T97" fmla="*/ 818 h 1325"/>
                      <a:gd name="T98" fmla="*/ 468 w 704"/>
                      <a:gd name="T99" fmla="*/ 786 h 1325"/>
                      <a:gd name="T100" fmla="*/ 485 w 704"/>
                      <a:gd name="T101" fmla="*/ 706 h 1325"/>
                      <a:gd name="T102" fmla="*/ 559 w 704"/>
                      <a:gd name="T103" fmla="*/ 648 h 1325"/>
                      <a:gd name="T104" fmla="*/ 604 w 704"/>
                      <a:gd name="T105" fmla="*/ 603 h 1325"/>
                      <a:gd name="T106" fmla="*/ 626 w 704"/>
                      <a:gd name="T107" fmla="*/ 551 h 1325"/>
                      <a:gd name="T108" fmla="*/ 628 w 704"/>
                      <a:gd name="T109" fmla="*/ 480 h 1325"/>
                      <a:gd name="T110" fmla="*/ 653 w 704"/>
                      <a:gd name="T111" fmla="*/ 446 h 1325"/>
                      <a:gd name="T112" fmla="*/ 680 w 704"/>
                      <a:gd name="T113" fmla="*/ 400 h 1325"/>
                      <a:gd name="T114" fmla="*/ 702 w 704"/>
                      <a:gd name="T115" fmla="*/ 342 h 13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704" h="1325">
                        <a:moveTo>
                          <a:pt x="702" y="342"/>
                        </a:moveTo>
                        <a:lnTo>
                          <a:pt x="702" y="342"/>
                        </a:lnTo>
                        <a:lnTo>
                          <a:pt x="695" y="324"/>
                        </a:lnTo>
                        <a:lnTo>
                          <a:pt x="695" y="324"/>
                        </a:lnTo>
                        <a:lnTo>
                          <a:pt x="687" y="317"/>
                        </a:lnTo>
                        <a:lnTo>
                          <a:pt x="680" y="310"/>
                        </a:lnTo>
                        <a:lnTo>
                          <a:pt x="680" y="310"/>
                        </a:lnTo>
                        <a:lnTo>
                          <a:pt x="662" y="295"/>
                        </a:lnTo>
                        <a:lnTo>
                          <a:pt x="655" y="290"/>
                        </a:lnTo>
                        <a:lnTo>
                          <a:pt x="644" y="283"/>
                        </a:lnTo>
                        <a:lnTo>
                          <a:pt x="644" y="283"/>
                        </a:lnTo>
                        <a:lnTo>
                          <a:pt x="628" y="276"/>
                        </a:lnTo>
                        <a:lnTo>
                          <a:pt x="610" y="270"/>
                        </a:lnTo>
                        <a:lnTo>
                          <a:pt x="610" y="270"/>
                        </a:lnTo>
                        <a:lnTo>
                          <a:pt x="599" y="268"/>
                        </a:lnTo>
                        <a:lnTo>
                          <a:pt x="586" y="266"/>
                        </a:lnTo>
                        <a:lnTo>
                          <a:pt x="586" y="266"/>
                        </a:lnTo>
                        <a:lnTo>
                          <a:pt x="577" y="265"/>
                        </a:lnTo>
                        <a:lnTo>
                          <a:pt x="568" y="261"/>
                        </a:lnTo>
                        <a:lnTo>
                          <a:pt x="561" y="256"/>
                        </a:lnTo>
                        <a:lnTo>
                          <a:pt x="554" y="248"/>
                        </a:lnTo>
                        <a:lnTo>
                          <a:pt x="554" y="248"/>
                        </a:lnTo>
                        <a:lnTo>
                          <a:pt x="548" y="241"/>
                        </a:lnTo>
                        <a:lnTo>
                          <a:pt x="539" y="236"/>
                        </a:lnTo>
                        <a:lnTo>
                          <a:pt x="539" y="236"/>
                        </a:lnTo>
                        <a:lnTo>
                          <a:pt x="530" y="230"/>
                        </a:lnTo>
                        <a:lnTo>
                          <a:pt x="525" y="227"/>
                        </a:lnTo>
                        <a:lnTo>
                          <a:pt x="519" y="227"/>
                        </a:lnTo>
                        <a:lnTo>
                          <a:pt x="519" y="227"/>
                        </a:lnTo>
                        <a:lnTo>
                          <a:pt x="512" y="227"/>
                        </a:lnTo>
                        <a:lnTo>
                          <a:pt x="503" y="225"/>
                        </a:lnTo>
                        <a:lnTo>
                          <a:pt x="503" y="225"/>
                        </a:lnTo>
                        <a:lnTo>
                          <a:pt x="492" y="219"/>
                        </a:lnTo>
                        <a:lnTo>
                          <a:pt x="481" y="210"/>
                        </a:lnTo>
                        <a:lnTo>
                          <a:pt x="481" y="210"/>
                        </a:lnTo>
                        <a:lnTo>
                          <a:pt x="468" y="198"/>
                        </a:lnTo>
                        <a:lnTo>
                          <a:pt x="463" y="190"/>
                        </a:lnTo>
                        <a:lnTo>
                          <a:pt x="458" y="181"/>
                        </a:lnTo>
                        <a:lnTo>
                          <a:pt x="458" y="181"/>
                        </a:lnTo>
                        <a:lnTo>
                          <a:pt x="449" y="152"/>
                        </a:lnTo>
                        <a:lnTo>
                          <a:pt x="449" y="152"/>
                        </a:lnTo>
                        <a:lnTo>
                          <a:pt x="443" y="140"/>
                        </a:lnTo>
                        <a:lnTo>
                          <a:pt x="438" y="127"/>
                        </a:lnTo>
                        <a:lnTo>
                          <a:pt x="434" y="120"/>
                        </a:lnTo>
                        <a:lnTo>
                          <a:pt x="430" y="114"/>
                        </a:lnTo>
                        <a:lnTo>
                          <a:pt x="425" y="111"/>
                        </a:lnTo>
                        <a:lnTo>
                          <a:pt x="420" y="107"/>
                        </a:lnTo>
                        <a:lnTo>
                          <a:pt x="420" y="107"/>
                        </a:lnTo>
                        <a:lnTo>
                          <a:pt x="407" y="102"/>
                        </a:lnTo>
                        <a:lnTo>
                          <a:pt x="394" y="95"/>
                        </a:lnTo>
                        <a:lnTo>
                          <a:pt x="394" y="95"/>
                        </a:lnTo>
                        <a:lnTo>
                          <a:pt x="378" y="89"/>
                        </a:lnTo>
                        <a:lnTo>
                          <a:pt x="362" y="84"/>
                        </a:lnTo>
                        <a:lnTo>
                          <a:pt x="362" y="84"/>
                        </a:lnTo>
                        <a:lnTo>
                          <a:pt x="345" y="75"/>
                        </a:lnTo>
                        <a:lnTo>
                          <a:pt x="327" y="64"/>
                        </a:lnTo>
                        <a:lnTo>
                          <a:pt x="313" y="49"/>
                        </a:lnTo>
                        <a:lnTo>
                          <a:pt x="300" y="35"/>
                        </a:lnTo>
                        <a:lnTo>
                          <a:pt x="300" y="35"/>
                        </a:lnTo>
                        <a:lnTo>
                          <a:pt x="291" y="24"/>
                        </a:lnTo>
                        <a:lnTo>
                          <a:pt x="286" y="19"/>
                        </a:lnTo>
                        <a:lnTo>
                          <a:pt x="280" y="15"/>
                        </a:lnTo>
                        <a:lnTo>
                          <a:pt x="280" y="15"/>
                        </a:lnTo>
                        <a:lnTo>
                          <a:pt x="266" y="10"/>
                        </a:lnTo>
                        <a:lnTo>
                          <a:pt x="251" y="6"/>
                        </a:lnTo>
                        <a:lnTo>
                          <a:pt x="251" y="6"/>
                        </a:lnTo>
                        <a:lnTo>
                          <a:pt x="240" y="4"/>
                        </a:lnTo>
                        <a:lnTo>
                          <a:pt x="231" y="4"/>
                        </a:lnTo>
                        <a:lnTo>
                          <a:pt x="211" y="4"/>
                        </a:lnTo>
                        <a:lnTo>
                          <a:pt x="211" y="4"/>
                        </a:lnTo>
                        <a:lnTo>
                          <a:pt x="193" y="4"/>
                        </a:lnTo>
                        <a:lnTo>
                          <a:pt x="173" y="2"/>
                        </a:lnTo>
                        <a:lnTo>
                          <a:pt x="173" y="2"/>
                        </a:lnTo>
                        <a:lnTo>
                          <a:pt x="163" y="0"/>
                        </a:lnTo>
                        <a:lnTo>
                          <a:pt x="152" y="2"/>
                        </a:lnTo>
                        <a:lnTo>
                          <a:pt x="152" y="2"/>
                        </a:lnTo>
                        <a:lnTo>
                          <a:pt x="146" y="4"/>
                        </a:lnTo>
                        <a:lnTo>
                          <a:pt x="143" y="8"/>
                        </a:lnTo>
                        <a:lnTo>
                          <a:pt x="143" y="8"/>
                        </a:lnTo>
                        <a:lnTo>
                          <a:pt x="143" y="11"/>
                        </a:lnTo>
                        <a:lnTo>
                          <a:pt x="144" y="15"/>
                        </a:lnTo>
                        <a:lnTo>
                          <a:pt x="144" y="15"/>
                        </a:lnTo>
                        <a:lnTo>
                          <a:pt x="144" y="22"/>
                        </a:lnTo>
                        <a:lnTo>
                          <a:pt x="144" y="22"/>
                        </a:lnTo>
                        <a:lnTo>
                          <a:pt x="150" y="33"/>
                        </a:lnTo>
                        <a:lnTo>
                          <a:pt x="150" y="33"/>
                        </a:lnTo>
                        <a:lnTo>
                          <a:pt x="150" y="38"/>
                        </a:lnTo>
                        <a:lnTo>
                          <a:pt x="148" y="40"/>
                        </a:lnTo>
                        <a:lnTo>
                          <a:pt x="146" y="42"/>
                        </a:lnTo>
                        <a:lnTo>
                          <a:pt x="146" y="42"/>
                        </a:lnTo>
                        <a:lnTo>
                          <a:pt x="139" y="42"/>
                        </a:lnTo>
                        <a:lnTo>
                          <a:pt x="135" y="38"/>
                        </a:lnTo>
                        <a:lnTo>
                          <a:pt x="132" y="35"/>
                        </a:lnTo>
                        <a:lnTo>
                          <a:pt x="128" y="29"/>
                        </a:lnTo>
                        <a:lnTo>
                          <a:pt x="128" y="29"/>
                        </a:lnTo>
                        <a:lnTo>
                          <a:pt x="126" y="19"/>
                        </a:lnTo>
                        <a:lnTo>
                          <a:pt x="125" y="13"/>
                        </a:lnTo>
                        <a:lnTo>
                          <a:pt x="123" y="8"/>
                        </a:lnTo>
                        <a:lnTo>
                          <a:pt x="123" y="8"/>
                        </a:lnTo>
                        <a:lnTo>
                          <a:pt x="119" y="4"/>
                        </a:lnTo>
                        <a:lnTo>
                          <a:pt x="116" y="2"/>
                        </a:lnTo>
                        <a:lnTo>
                          <a:pt x="110" y="2"/>
                        </a:lnTo>
                        <a:lnTo>
                          <a:pt x="105" y="6"/>
                        </a:lnTo>
                        <a:lnTo>
                          <a:pt x="105" y="6"/>
                        </a:lnTo>
                        <a:lnTo>
                          <a:pt x="94" y="13"/>
                        </a:lnTo>
                        <a:lnTo>
                          <a:pt x="90" y="17"/>
                        </a:lnTo>
                        <a:lnTo>
                          <a:pt x="87" y="22"/>
                        </a:lnTo>
                        <a:lnTo>
                          <a:pt x="87" y="22"/>
                        </a:lnTo>
                        <a:lnTo>
                          <a:pt x="83" y="33"/>
                        </a:lnTo>
                        <a:lnTo>
                          <a:pt x="79" y="38"/>
                        </a:lnTo>
                        <a:lnTo>
                          <a:pt x="78" y="44"/>
                        </a:lnTo>
                        <a:lnTo>
                          <a:pt x="78" y="44"/>
                        </a:lnTo>
                        <a:lnTo>
                          <a:pt x="72" y="46"/>
                        </a:lnTo>
                        <a:lnTo>
                          <a:pt x="65" y="48"/>
                        </a:lnTo>
                        <a:lnTo>
                          <a:pt x="59" y="46"/>
                        </a:lnTo>
                        <a:lnTo>
                          <a:pt x="54" y="44"/>
                        </a:lnTo>
                        <a:lnTo>
                          <a:pt x="54" y="44"/>
                        </a:lnTo>
                        <a:lnTo>
                          <a:pt x="43" y="35"/>
                        </a:lnTo>
                        <a:lnTo>
                          <a:pt x="40" y="31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0" y="28"/>
                        </a:lnTo>
                        <a:lnTo>
                          <a:pt x="30" y="28"/>
                        </a:lnTo>
                        <a:lnTo>
                          <a:pt x="27" y="42"/>
                        </a:lnTo>
                        <a:lnTo>
                          <a:pt x="27" y="42"/>
                        </a:lnTo>
                        <a:lnTo>
                          <a:pt x="29" y="44"/>
                        </a:lnTo>
                        <a:lnTo>
                          <a:pt x="29" y="44"/>
                        </a:lnTo>
                        <a:lnTo>
                          <a:pt x="32" y="44"/>
                        </a:lnTo>
                        <a:lnTo>
                          <a:pt x="38" y="48"/>
                        </a:lnTo>
                        <a:lnTo>
                          <a:pt x="40" y="51"/>
                        </a:lnTo>
                        <a:lnTo>
                          <a:pt x="41" y="55"/>
                        </a:lnTo>
                        <a:lnTo>
                          <a:pt x="41" y="55"/>
                        </a:lnTo>
                        <a:lnTo>
                          <a:pt x="43" y="66"/>
                        </a:lnTo>
                        <a:lnTo>
                          <a:pt x="43" y="69"/>
                        </a:lnTo>
                        <a:lnTo>
                          <a:pt x="47" y="73"/>
                        </a:lnTo>
                        <a:lnTo>
                          <a:pt x="47" y="73"/>
                        </a:lnTo>
                        <a:lnTo>
                          <a:pt x="52" y="78"/>
                        </a:lnTo>
                        <a:lnTo>
                          <a:pt x="56" y="84"/>
                        </a:lnTo>
                        <a:lnTo>
                          <a:pt x="56" y="91"/>
                        </a:lnTo>
                        <a:lnTo>
                          <a:pt x="56" y="96"/>
                        </a:lnTo>
                        <a:lnTo>
                          <a:pt x="54" y="111"/>
                        </a:lnTo>
                        <a:lnTo>
                          <a:pt x="50" y="124"/>
                        </a:lnTo>
                        <a:lnTo>
                          <a:pt x="50" y="124"/>
                        </a:lnTo>
                        <a:lnTo>
                          <a:pt x="49" y="134"/>
                        </a:lnTo>
                        <a:lnTo>
                          <a:pt x="47" y="145"/>
                        </a:lnTo>
                        <a:lnTo>
                          <a:pt x="47" y="145"/>
                        </a:lnTo>
                        <a:lnTo>
                          <a:pt x="50" y="167"/>
                        </a:lnTo>
                        <a:lnTo>
                          <a:pt x="50" y="167"/>
                        </a:lnTo>
                        <a:lnTo>
                          <a:pt x="50" y="172"/>
                        </a:lnTo>
                        <a:lnTo>
                          <a:pt x="50" y="178"/>
                        </a:lnTo>
                        <a:lnTo>
                          <a:pt x="45" y="190"/>
                        </a:lnTo>
                        <a:lnTo>
                          <a:pt x="45" y="190"/>
                        </a:lnTo>
                        <a:lnTo>
                          <a:pt x="36" y="205"/>
                        </a:lnTo>
                        <a:lnTo>
                          <a:pt x="27" y="218"/>
                        </a:lnTo>
                        <a:lnTo>
                          <a:pt x="9" y="245"/>
                        </a:lnTo>
                        <a:lnTo>
                          <a:pt x="9" y="245"/>
                        </a:lnTo>
                        <a:lnTo>
                          <a:pt x="3" y="257"/>
                        </a:lnTo>
                        <a:lnTo>
                          <a:pt x="0" y="272"/>
                        </a:lnTo>
                        <a:lnTo>
                          <a:pt x="0" y="286"/>
                        </a:lnTo>
                        <a:lnTo>
                          <a:pt x="0" y="299"/>
                        </a:lnTo>
                        <a:lnTo>
                          <a:pt x="0" y="299"/>
                        </a:lnTo>
                        <a:lnTo>
                          <a:pt x="2" y="308"/>
                        </a:lnTo>
                        <a:lnTo>
                          <a:pt x="3" y="317"/>
                        </a:lnTo>
                        <a:lnTo>
                          <a:pt x="11" y="332"/>
                        </a:lnTo>
                        <a:lnTo>
                          <a:pt x="21" y="346"/>
                        </a:lnTo>
                        <a:lnTo>
                          <a:pt x="32" y="359"/>
                        </a:lnTo>
                        <a:lnTo>
                          <a:pt x="32" y="359"/>
                        </a:lnTo>
                        <a:lnTo>
                          <a:pt x="38" y="364"/>
                        </a:lnTo>
                        <a:lnTo>
                          <a:pt x="43" y="370"/>
                        </a:lnTo>
                        <a:lnTo>
                          <a:pt x="49" y="382"/>
                        </a:lnTo>
                        <a:lnTo>
                          <a:pt x="54" y="411"/>
                        </a:lnTo>
                        <a:lnTo>
                          <a:pt x="54" y="411"/>
                        </a:lnTo>
                        <a:lnTo>
                          <a:pt x="59" y="424"/>
                        </a:lnTo>
                        <a:lnTo>
                          <a:pt x="65" y="437"/>
                        </a:lnTo>
                        <a:lnTo>
                          <a:pt x="65" y="437"/>
                        </a:lnTo>
                        <a:lnTo>
                          <a:pt x="72" y="446"/>
                        </a:lnTo>
                        <a:lnTo>
                          <a:pt x="74" y="451"/>
                        </a:lnTo>
                        <a:lnTo>
                          <a:pt x="74" y="458"/>
                        </a:lnTo>
                        <a:lnTo>
                          <a:pt x="74" y="458"/>
                        </a:lnTo>
                        <a:lnTo>
                          <a:pt x="74" y="473"/>
                        </a:lnTo>
                        <a:lnTo>
                          <a:pt x="74" y="473"/>
                        </a:lnTo>
                        <a:lnTo>
                          <a:pt x="76" y="480"/>
                        </a:lnTo>
                        <a:lnTo>
                          <a:pt x="78" y="489"/>
                        </a:lnTo>
                        <a:lnTo>
                          <a:pt x="81" y="498"/>
                        </a:lnTo>
                        <a:lnTo>
                          <a:pt x="87" y="505"/>
                        </a:lnTo>
                        <a:lnTo>
                          <a:pt x="87" y="505"/>
                        </a:lnTo>
                        <a:lnTo>
                          <a:pt x="96" y="509"/>
                        </a:lnTo>
                        <a:lnTo>
                          <a:pt x="105" y="513"/>
                        </a:lnTo>
                        <a:lnTo>
                          <a:pt x="105" y="513"/>
                        </a:lnTo>
                        <a:lnTo>
                          <a:pt x="119" y="518"/>
                        </a:lnTo>
                        <a:lnTo>
                          <a:pt x="126" y="522"/>
                        </a:lnTo>
                        <a:lnTo>
                          <a:pt x="132" y="527"/>
                        </a:lnTo>
                        <a:lnTo>
                          <a:pt x="132" y="527"/>
                        </a:lnTo>
                        <a:lnTo>
                          <a:pt x="144" y="536"/>
                        </a:lnTo>
                        <a:lnTo>
                          <a:pt x="154" y="547"/>
                        </a:lnTo>
                        <a:lnTo>
                          <a:pt x="154" y="547"/>
                        </a:lnTo>
                        <a:lnTo>
                          <a:pt x="159" y="554"/>
                        </a:lnTo>
                        <a:lnTo>
                          <a:pt x="163" y="563"/>
                        </a:lnTo>
                        <a:lnTo>
                          <a:pt x="163" y="563"/>
                        </a:lnTo>
                        <a:lnTo>
                          <a:pt x="164" y="580"/>
                        </a:lnTo>
                        <a:lnTo>
                          <a:pt x="164" y="594"/>
                        </a:lnTo>
                        <a:lnTo>
                          <a:pt x="164" y="594"/>
                        </a:lnTo>
                        <a:lnTo>
                          <a:pt x="164" y="610"/>
                        </a:lnTo>
                        <a:lnTo>
                          <a:pt x="164" y="610"/>
                        </a:lnTo>
                        <a:lnTo>
                          <a:pt x="164" y="616"/>
                        </a:lnTo>
                        <a:lnTo>
                          <a:pt x="164" y="623"/>
                        </a:lnTo>
                        <a:lnTo>
                          <a:pt x="164" y="623"/>
                        </a:lnTo>
                        <a:lnTo>
                          <a:pt x="163" y="637"/>
                        </a:lnTo>
                        <a:lnTo>
                          <a:pt x="163" y="637"/>
                        </a:lnTo>
                        <a:lnTo>
                          <a:pt x="159" y="652"/>
                        </a:lnTo>
                        <a:lnTo>
                          <a:pt x="157" y="661"/>
                        </a:lnTo>
                        <a:lnTo>
                          <a:pt x="157" y="668"/>
                        </a:lnTo>
                        <a:lnTo>
                          <a:pt x="157" y="668"/>
                        </a:lnTo>
                        <a:lnTo>
                          <a:pt x="157" y="681"/>
                        </a:lnTo>
                        <a:lnTo>
                          <a:pt x="159" y="688"/>
                        </a:lnTo>
                        <a:lnTo>
                          <a:pt x="157" y="694"/>
                        </a:lnTo>
                        <a:lnTo>
                          <a:pt x="157" y="694"/>
                        </a:lnTo>
                        <a:lnTo>
                          <a:pt x="154" y="704"/>
                        </a:lnTo>
                        <a:lnTo>
                          <a:pt x="154" y="715"/>
                        </a:lnTo>
                        <a:lnTo>
                          <a:pt x="154" y="715"/>
                        </a:lnTo>
                        <a:lnTo>
                          <a:pt x="155" y="722"/>
                        </a:lnTo>
                        <a:lnTo>
                          <a:pt x="155" y="732"/>
                        </a:lnTo>
                        <a:lnTo>
                          <a:pt x="155" y="732"/>
                        </a:lnTo>
                        <a:lnTo>
                          <a:pt x="154" y="739"/>
                        </a:lnTo>
                        <a:lnTo>
                          <a:pt x="152" y="748"/>
                        </a:lnTo>
                        <a:lnTo>
                          <a:pt x="152" y="748"/>
                        </a:lnTo>
                        <a:lnTo>
                          <a:pt x="148" y="762"/>
                        </a:lnTo>
                        <a:lnTo>
                          <a:pt x="148" y="762"/>
                        </a:lnTo>
                        <a:lnTo>
                          <a:pt x="146" y="770"/>
                        </a:lnTo>
                        <a:lnTo>
                          <a:pt x="144" y="779"/>
                        </a:lnTo>
                        <a:lnTo>
                          <a:pt x="144" y="779"/>
                        </a:lnTo>
                        <a:lnTo>
                          <a:pt x="146" y="786"/>
                        </a:lnTo>
                        <a:lnTo>
                          <a:pt x="148" y="791"/>
                        </a:lnTo>
                        <a:lnTo>
                          <a:pt x="148" y="791"/>
                        </a:lnTo>
                        <a:lnTo>
                          <a:pt x="144" y="800"/>
                        </a:lnTo>
                        <a:lnTo>
                          <a:pt x="144" y="804"/>
                        </a:lnTo>
                        <a:lnTo>
                          <a:pt x="144" y="809"/>
                        </a:lnTo>
                        <a:lnTo>
                          <a:pt x="144" y="809"/>
                        </a:lnTo>
                        <a:lnTo>
                          <a:pt x="144" y="813"/>
                        </a:lnTo>
                        <a:lnTo>
                          <a:pt x="146" y="817"/>
                        </a:lnTo>
                        <a:lnTo>
                          <a:pt x="150" y="824"/>
                        </a:lnTo>
                        <a:lnTo>
                          <a:pt x="150" y="824"/>
                        </a:lnTo>
                        <a:lnTo>
                          <a:pt x="152" y="831"/>
                        </a:lnTo>
                        <a:lnTo>
                          <a:pt x="152" y="836"/>
                        </a:lnTo>
                        <a:lnTo>
                          <a:pt x="150" y="842"/>
                        </a:lnTo>
                        <a:lnTo>
                          <a:pt x="148" y="847"/>
                        </a:lnTo>
                        <a:lnTo>
                          <a:pt x="141" y="858"/>
                        </a:lnTo>
                        <a:lnTo>
                          <a:pt x="137" y="869"/>
                        </a:lnTo>
                        <a:lnTo>
                          <a:pt x="137" y="869"/>
                        </a:lnTo>
                        <a:lnTo>
                          <a:pt x="130" y="885"/>
                        </a:lnTo>
                        <a:lnTo>
                          <a:pt x="128" y="894"/>
                        </a:lnTo>
                        <a:lnTo>
                          <a:pt x="126" y="903"/>
                        </a:lnTo>
                        <a:lnTo>
                          <a:pt x="126" y="903"/>
                        </a:lnTo>
                        <a:lnTo>
                          <a:pt x="125" y="920"/>
                        </a:lnTo>
                        <a:lnTo>
                          <a:pt x="119" y="934"/>
                        </a:lnTo>
                        <a:lnTo>
                          <a:pt x="119" y="934"/>
                        </a:lnTo>
                        <a:lnTo>
                          <a:pt x="119" y="940"/>
                        </a:lnTo>
                        <a:lnTo>
                          <a:pt x="119" y="945"/>
                        </a:lnTo>
                        <a:lnTo>
                          <a:pt x="123" y="954"/>
                        </a:lnTo>
                        <a:lnTo>
                          <a:pt x="123" y="954"/>
                        </a:lnTo>
                        <a:lnTo>
                          <a:pt x="126" y="965"/>
                        </a:lnTo>
                        <a:lnTo>
                          <a:pt x="128" y="978"/>
                        </a:lnTo>
                        <a:lnTo>
                          <a:pt x="128" y="978"/>
                        </a:lnTo>
                        <a:lnTo>
                          <a:pt x="126" y="987"/>
                        </a:lnTo>
                        <a:lnTo>
                          <a:pt x="125" y="994"/>
                        </a:lnTo>
                        <a:lnTo>
                          <a:pt x="121" y="1003"/>
                        </a:lnTo>
                        <a:lnTo>
                          <a:pt x="121" y="1012"/>
                        </a:lnTo>
                        <a:lnTo>
                          <a:pt x="121" y="1012"/>
                        </a:lnTo>
                        <a:lnTo>
                          <a:pt x="121" y="1019"/>
                        </a:lnTo>
                        <a:lnTo>
                          <a:pt x="121" y="1025"/>
                        </a:lnTo>
                        <a:lnTo>
                          <a:pt x="121" y="1025"/>
                        </a:lnTo>
                        <a:lnTo>
                          <a:pt x="125" y="1030"/>
                        </a:lnTo>
                        <a:lnTo>
                          <a:pt x="128" y="1034"/>
                        </a:lnTo>
                        <a:lnTo>
                          <a:pt x="128" y="1034"/>
                        </a:lnTo>
                        <a:lnTo>
                          <a:pt x="130" y="1037"/>
                        </a:lnTo>
                        <a:lnTo>
                          <a:pt x="128" y="1045"/>
                        </a:lnTo>
                        <a:lnTo>
                          <a:pt x="128" y="1045"/>
                        </a:lnTo>
                        <a:lnTo>
                          <a:pt x="126" y="1064"/>
                        </a:lnTo>
                        <a:lnTo>
                          <a:pt x="126" y="1064"/>
                        </a:lnTo>
                        <a:lnTo>
                          <a:pt x="126" y="1073"/>
                        </a:lnTo>
                        <a:lnTo>
                          <a:pt x="126" y="1077"/>
                        </a:lnTo>
                        <a:lnTo>
                          <a:pt x="125" y="1081"/>
                        </a:lnTo>
                        <a:lnTo>
                          <a:pt x="125" y="1081"/>
                        </a:lnTo>
                        <a:lnTo>
                          <a:pt x="117" y="1088"/>
                        </a:lnTo>
                        <a:lnTo>
                          <a:pt x="116" y="1092"/>
                        </a:lnTo>
                        <a:lnTo>
                          <a:pt x="112" y="1097"/>
                        </a:lnTo>
                        <a:lnTo>
                          <a:pt x="112" y="1097"/>
                        </a:lnTo>
                        <a:lnTo>
                          <a:pt x="112" y="1106"/>
                        </a:lnTo>
                        <a:lnTo>
                          <a:pt x="116" y="1115"/>
                        </a:lnTo>
                        <a:lnTo>
                          <a:pt x="117" y="1124"/>
                        </a:lnTo>
                        <a:lnTo>
                          <a:pt x="117" y="1135"/>
                        </a:lnTo>
                        <a:lnTo>
                          <a:pt x="117" y="1135"/>
                        </a:lnTo>
                        <a:lnTo>
                          <a:pt x="116" y="1144"/>
                        </a:lnTo>
                        <a:lnTo>
                          <a:pt x="112" y="1153"/>
                        </a:lnTo>
                        <a:lnTo>
                          <a:pt x="108" y="1162"/>
                        </a:lnTo>
                        <a:lnTo>
                          <a:pt x="106" y="1173"/>
                        </a:lnTo>
                        <a:lnTo>
                          <a:pt x="106" y="1173"/>
                        </a:lnTo>
                        <a:lnTo>
                          <a:pt x="105" y="1195"/>
                        </a:lnTo>
                        <a:lnTo>
                          <a:pt x="106" y="1216"/>
                        </a:lnTo>
                        <a:lnTo>
                          <a:pt x="110" y="1238"/>
                        </a:lnTo>
                        <a:lnTo>
                          <a:pt x="116" y="1258"/>
                        </a:lnTo>
                        <a:lnTo>
                          <a:pt x="116" y="1258"/>
                        </a:lnTo>
                        <a:lnTo>
                          <a:pt x="123" y="1273"/>
                        </a:lnTo>
                        <a:lnTo>
                          <a:pt x="130" y="1287"/>
                        </a:lnTo>
                        <a:lnTo>
                          <a:pt x="141" y="1298"/>
                        </a:lnTo>
                        <a:lnTo>
                          <a:pt x="154" y="1309"/>
                        </a:lnTo>
                        <a:lnTo>
                          <a:pt x="154" y="1309"/>
                        </a:lnTo>
                        <a:lnTo>
                          <a:pt x="164" y="1316"/>
                        </a:lnTo>
                        <a:lnTo>
                          <a:pt x="179" y="1323"/>
                        </a:lnTo>
                        <a:lnTo>
                          <a:pt x="186" y="1325"/>
                        </a:lnTo>
                        <a:lnTo>
                          <a:pt x="192" y="1325"/>
                        </a:lnTo>
                        <a:lnTo>
                          <a:pt x="197" y="1321"/>
                        </a:lnTo>
                        <a:lnTo>
                          <a:pt x="199" y="1314"/>
                        </a:lnTo>
                        <a:lnTo>
                          <a:pt x="199" y="1314"/>
                        </a:lnTo>
                        <a:lnTo>
                          <a:pt x="199" y="1311"/>
                        </a:lnTo>
                        <a:lnTo>
                          <a:pt x="197" y="1305"/>
                        </a:lnTo>
                        <a:lnTo>
                          <a:pt x="192" y="1298"/>
                        </a:lnTo>
                        <a:lnTo>
                          <a:pt x="184" y="1289"/>
                        </a:lnTo>
                        <a:lnTo>
                          <a:pt x="179" y="1282"/>
                        </a:lnTo>
                        <a:lnTo>
                          <a:pt x="179" y="1282"/>
                        </a:lnTo>
                        <a:lnTo>
                          <a:pt x="177" y="1274"/>
                        </a:lnTo>
                        <a:lnTo>
                          <a:pt x="177" y="1265"/>
                        </a:lnTo>
                        <a:lnTo>
                          <a:pt x="177" y="1251"/>
                        </a:lnTo>
                        <a:lnTo>
                          <a:pt x="177" y="1251"/>
                        </a:lnTo>
                        <a:lnTo>
                          <a:pt x="177" y="1244"/>
                        </a:lnTo>
                        <a:lnTo>
                          <a:pt x="177" y="1236"/>
                        </a:lnTo>
                        <a:lnTo>
                          <a:pt x="177" y="1236"/>
                        </a:lnTo>
                        <a:lnTo>
                          <a:pt x="183" y="1231"/>
                        </a:lnTo>
                        <a:lnTo>
                          <a:pt x="188" y="1225"/>
                        </a:lnTo>
                        <a:lnTo>
                          <a:pt x="188" y="1225"/>
                        </a:lnTo>
                        <a:lnTo>
                          <a:pt x="186" y="1216"/>
                        </a:lnTo>
                        <a:lnTo>
                          <a:pt x="186" y="1215"/>
                        </a:lnTo>
                        <a:lnTo>
                          <a:pt x="188" y="1215"/>
                        </a:lnTo>
                        <a:lnTo>
                          <a:pt x="190" y="1215"/>
                        </a:lnTo>
                        <a:lnTo>
                          <a:pt x="190" y="1215"/>
                        </a:lnTo>
                        <a:lnTo>
                          <a:pt x="195" y="1220"/>
                        </a:lnTo>
                        <a:lnTo>
                          <a:pt x="197" y="1220"/>
                        </a:lnTo>
                        <a:lnTo>
                          <a:pt x="201" y="1216"/>
                        </a:lnTo>
                        <a:lnTo>
                          <a:pt x="201" y="1216"/>
                        </a:lnTo>
                        <a:lnTo>
                          <a:pt x="202" y="1211"/>
                        </a:lnTo>
                        <a:lnTo>
                          <a:pt x="202" y="1207"/>
                        </a:lnTo>
                        <a:lnTo>
                          <a:pt x="204" y="1197"/>
                        </a:lnTo>
                        <a:lnTo>
                          <a:pt x="204" y="1197"/>
                        </a:lnTo>
                        <a:lnTo>
                          <a:pt x="208" y="1191"/>
                        </a:lnTo>
                        <a:lnTo>
                          <a:pt x="213" y="1184"/>
                        </a:lnTo>
                        <a:lnTo>
                          <a:pt x="213" y="1184"/>
                        </a:lnTo>
                        <a:lnTo>
                          <a:pt x="215" y="1178"/>
                        </a:lnTo>
                        <a:lnTo>
                          <a:pt x="217" y="1175"/>
                        </a:lnTo>
                        <a:lnTo>
                          <a:pt x="221" y="1173"/>
                        </a:lnTo>
                        <a:lnTo>
                          <a:pt x="221" y="1173"/>
                        </a:lnTo>
                        <a:lnTo>
                          <a:pt x="226" y="1169"/>
                        </a:lnTo>
                        <a:lnTo>
                          <a:pt x="231" y="1164"/>
                        </a:lnTo>
                        <a:lnTo>
                          <a:pt x="231" y="1164"/>
                        </a:lnTo>
                        <a:lnTo>
                          <a:pt x="231" y="1160"/>
                        </a:lnTo>
                        <a:lnTo>
                          <a:pt x="231" y="1157"/>
                        </a:lnTo>
                        <a:lnTo>
                          <a:pt x="228" y="1148"/>
                        </a:lnTo>
                        <a:lnTo>
                          <a:pt x="222" y="1140"/>
                        </a:lnTo>
                        <a:lnTo>
                          <a:pt x="217" y="1135"/>
                        </a:lnTo>
                        <a:lnTo>
                          <a:pt x="217" y="1135"/>
                        </a:lnTo>
                        <a:lnTo>
                          <a:pt x="211" y="1128"/>
                        </a:lnTo>
                        <a:lnTo>
                          <a:pt x="211" y="1121"/>
                        </a:lnTo>
                        <a:lnTo>
                          <a:pt x="213" y="1113"/>
                        </a:lnTo>
                        <a:lnTo>
                          <a:pt x="217" y="1106"/>
                        </a:lnTo>
                        <a:lnTo>
                          <a:pt x="217" y="1106"/>
                        </a:lnTo>
                        <a:lnTo>
                          <a:pt x="222" y="1102"/>
                        </a:lnTo>
                        <a:lnTo>
                          <a:pt x="230" y="1099"/>
                        </a:lnTo>
                        <a:lnTo>
                          <a:pt x="235" y="1095"/>
                        </a:lnTo>
                        <a:lnTo>
                          <a:pt x="239" y="1093"/>
                        </a:lnTo>
                        <a:lnTo>
                          <a:pt x="239" y="1090"/>
                        </a:lnTo>
                        <a:lnTo>
                          <a:pt x="239" y="1090"/>
                        </a:lnTo>
                        <a:lnTo>
                          <a:pt x="240" y="1081"/>
                        </a:lnTo>
                        <a:lnTo>
                          <a:pt x="239" y="1072"/>
                        </a:lnTo>
                        <a:lnTo>
                          <a:pt x="239" y="1072"/>
                        </a:lnTo>
                        <a:lnTo>
                          <a:pt x="239" y="1068"/>
                        </a:lnTo>
                        <a:lnTo>
                          <a:pt x="240" y="1066"/>
                        </a:lnTo>
                        <a:lnTo>
                          <a:pt x="244" y="1061"/>
                        </a:lnTo>
                        <a:lnTo>
                          <a:pt x="244" y="1061"/>
                        </a:lnTo>
                        <a:lnTo>
                          <a:pt x="246" y="1057"/>
                        </a:lnTo>
                        <a:lnTo>
                          <a:pt x="246" y="1055"/>
                        </a:lnTo>
                        <a:lnTo>
                          <a:pt x="244" y="1054"/>
                        </a:lnTo>
                        <a:lnTo>
                          <a:pt x="246" y="1050"/>
                        </a:lnTo>
                        <a:lnTo>
                          <a:pt x="246" y="1050"/>
                        </a:lnTo>
                        <a:lnTo>
                          <a:pt x="248" y="1050"/>
                        </a:lnTo>
                        <a:lnTo>
                          <a:pt x="253" y="1050"/>
                        </a:lnTo>
                        <a:lnTo>
                          <a:pt x="257" y="1050"/>
                        </a:lnTo>
                        <a:lnTo>
                          <a:pt x="259" y="1048"/>
                        </a:lnTo>
                        <a:lnTo>
                          <a:pt x="259" y="1048"/>
                        </a:lnTo>
                        <a:lnTo>
                          <a:pt x="260" y="1046"/>
                        </a:lnTo>
                        <a:lnTo>
                          <a:pt x="259" y="1046"/>
                        </a:lnTo>
                        <a:lnTo>
                          <a:pt x="255" y="1043"/>
                        </a:lnTo>
                        <a:lnTo>
                          <a:pt x="249" y="1041"/>
                        </a:lnTo>
                        <a:lnTo>
                          <a:pt x="246" y="1037"/>
                        </a:lnTo>
                        <a:lnTo>
                          <a:pt x="246" y="1037"/>
                        </a:lnTo>
                        <a:lnTo>
                          <a:pt x="244" y="1032"/>
                        </a:lnTo>
                        <a:lnTo>
                          <a:pt x="244" y="1026"/>
                        </a:lnTo>
                        <a:lnTo>
                          <a:pt x="246" y="1023"/>
                        </a:lnTo>
                        <a:lnTo>
                          <a:pt x="249" y="1017"/>
                        </a:lnTo>
                        <a:lnTo>
                          <a:pt x="249" y="1017"/>
                        </a:lnTo>
                        <a:lnTo>
                          <a:pt x="253" y="1016"/>
                        </a:lnTo>
                        <a:lnTo>
                          <a:pt x="257" y="1016"/>
                        </a:lnTo>
                        <a:lnTo>
                          <a:pt x="266" y="1016"/>
                        </a:lnTo>
                        <a:lnTo>
                          <a:pt x="266" y="1016"/>
                        </a:lnTo>
                        <a:lnTo>
                          <a:pt x="271" y="1014"/>
                        </a:lnTo>
                        <a:lnTo>
                          <a:pt x="275" y="1012"/>
                        </a:lnTo>
                        <a:lnTo>
                          <a:pt x="282" y="1005"/>
                        </a:lnTo>
                        <a:lnTo>
                          <a:pt x="287" y="994"/>
                        </a:lnTo>
                        <a:lnTo>
                          <a:pt x="287" y="990"/>
                        </a:lnTo>
                        <a:lnTo>
                          <a:pt x="286" y="985"/>
                        </a:lnTo>
                        <a:lnTo>
                          <a:pt x="286" y="985"/>
                        </a:lnTo>
                        <a:lnTo>
                          <a:pt x="284" y="981"/>
                        </a:lnTo>
                        <a:lnTo>
                          <a:pt x="280" y="978"/>
                        </a:lnTo>
                        <a:lnTo>
                          <a:pt x="280" y="978"/>
                        </a:lnTo>
                        <a:lnTo>
                          <a:pt x="278" y="972"/>
                        </a:lnTo>
                        <a:lnTo>
                          <a:pt x="278" y="970"/>
                        </a:lnTo>
                        <a:lnTo>
                          <a:pt x="280" y="970"/>
                        </a:lnTo>
                        <a:lnTo>
                          <a:pt x="291" y="970"/>
                        </a:lnTo>
                        <a:lnTo>
                          <a:pt x="291" y="970"/>
                        </a:lnTo>
                        <a:lnTo>
                          <a:pt x="298" y="969"/>
                        </a:lnTo>
                        <a:lnTo>
                          <a:pt x="306" y="965"/>
                        </a:lnTo>
                        <a:lnTo>
                          <a:pt x="313" y="963"/>
                        </a:lnTo>
                        <a:lnTo>
                          <a:pt x="320" y="959"/>
                        </a:lnTo>
                        <a:lnTo>
                          <a:pt x="320" y="959"/>
                        </a:lnTo>
                        <a:lnTo>
                          <a:pt x="333" y="959"/>
                        </a:lnTo>
                        <a:lnTo>
                          <a:pt x="338" y="959"/>
                        </a:lnTo>
                        <a:lnTo>
                          <a:pt x="345" y="958"/>
                        </a:lnTo>
                        <a:lnTo>
                          <a:pt x="345" y="958"/>
                        </a:lnTo>
                        <a:lnTo>
                          <a:pt x="349" y="954"/>
                        </a:lnTo>
                        <a:lnTo>
                          <a:pt x="353" y="949"/>
                        </a:lnTo>
                        <a:lnTo>
                          <a:pt x="360" y="940"/>
                        </a:lnTo>
                        <a:lnTo>
                          <a:pt x="360" y="940"/>
                        </a:lnTo>
                        <a:lnTo>
                          <a:pt x="365" y="932"/>
                        </a:lnTo>
                        <a:lnTo>
                          <a:pt x="365" y="927"/>
                        </a:lnTo>
                        <a:lnTo>
                          <a:pt x="365" y="923"/>
                        </a:lnTo>
                        <a:lnTo>
                          <a:pt x="365" y="923"/>
                        </a:lnTo>
                        <a:lnTo>
                          <a:pt x="364" y="920"/>
                        </a:lnTo>
                        <a:lnTo>
                          <a:pt x="360" y="916"/>
                        </a:lnTo>
                        <a:lnTo>
                          <a:pt x="356" y="914"/>
                        </a:lnTo>
                        <a:lnTo>
                          <a:pt x="354" y="911"/>
                        </a:lnTo>
                        <a:lnTo>
                          <a:pt x="354" y="911"/>
                        </a:lnTo>
                        <a:lnTo>
                          <a:pt x="353" y="907"/>
                        </a:lnTo>
                        <a:lnTo>
                          <a:pt x="354" y="903"/>
                        </a:lnTo>
                        <a:lnTo>
                          <a:pt x="356" y="900"/>
                        </a:lnTo>
                        <a:lnTo>
                          <a:pt x="356" y="896"/>
                        </a:lnTo>
                        <a:lnTo>
                          <a:pt x="356" y="896"/>
                        </a:lnTo>
                        <a:lnTo>
                          <a:pt x="356" y="893"/>
                        </a:lnTo>
                        <a:lnTo>
                          <a:pt x="353" y="891"/>
                        </a:lnTo>
                        <a:lnTo>
                          <a:pt x="349" y="887"/>
                        </a:lnTo>
                        <a:lnTo>
                          <a:pt x="342" y="885"/>
                        </a:lnTo>
                        <a:lnTo>
                          <a:pt x="338" y="880"/>
                        </a:lnTo>
                        <a:lnTo>
                          <a:pt x="338" y="880"/>
                        </a:lnTo>
                        <a:lnTo>
                          <a:pt x="335" y="874"/>
                        </a:lnTo>
                        <a:lnTo>
                          <a:pt x="333" y="869"/>
                        </a:lnTo>
                        <a:lnTo>
                          <a:pt x="331" y="856"/>
                        </a:lnTo>
                        <a:lnTo>
                          <a:pt x="331" y="856"/>
                        </a:lnTo>
                        <a:lnTo>
                          <a:pt x="333" y="851"/>
                        </a:lnTo>
                        <a:lnTo>
                          <a:pt x="336" y="847"/>
                        </a:lnTo>
                        <a:lnTo>
                          <a:pt x="340" y="849"/>
                        </a:lnTo>
                        <a:lnTo>
                          <a:pt x="345" y="855"/>
                        </a:lnTo>
                        <a:lnTo>
                          <a:pt x="345" y="855"/>
                        </a:lnTo>
                        <a:lnTo>
                          <a:pt x="347" y="860"/>
                        </a:lnTo>
                        <a:lnTo>
                          <a:pt x="349" y="867"/>
                        </a:lnTo>
                        <a:lnTo>
                          <a:pt x="353" y="873"/>
                        </a:lnTo>
                        <a:lnTo>
                          <a:pt x="354" y="878"/>
                        </a:lnTo>
                        <a:lnTo>
                          <a:pt x="354" y="878"/>
                        </a:lnTo>
                        <a:lnTo>
                          <a:pt x="360" y="883"/>
                        </a:lnTo>
                        <a:lnTo>
                          <a:pt x="364" y="885"/>
                        </a:lnTo>
                        <a:lnTo>
                          <a:pt x="369" y="885"/>
                        </a:lnTo>
                        <a:lnTo>
                          <a:pt x="374" y="885"/>
                        </a:lnTo>
                        <a:lnTo>
                          <a:pt x="374" y="885"/>
                        </a:lnTo>
                        <a:lnTo>
                          <a:pt x="382" y="883"/>
                        </a:lnTo>
                        <a:lnTo>
                          <a:pt x="387" y="883"/>
                        </a:lnTo>
                        <a:lnTo>
                          <a:pt x="387" y="883"/>
                        </a:lnTo>
                        <a:lnTo>
                          <a:pt x="392" y="883"/>
                        </a:lnTo>
                        <a:lnTo>
                          <a:pt x="400" y="883"/>
                        </a:lnTo>
                        <a:lnTo>
                          <a:pt x="400" y="883"/>
                        </a:lnTo>
                        <a:lnTo>
                          <a:pt x="403" y="882"/>
                        </a:lnTo>
                        <a:lnTo>
                          <a:pt x="409" y="874"/>
                        </a:lnTo>
                        <a:lnTo>
                          <a:pt x="421" y="856"/>
                        </a:lnTo>
                        <a:lnTo>
                          <a:pt x="421" y="856"/>
                        </a:lnTo>
                        <a:lnTo>
                          <a:pt x="429" y="842"/>
                        </a:lnTo>
                        <a:lnTo>
                          <a:pt x="429" y="842"/>
                        </a:lnTo>
                        <a:lnTo>
                          <a:pt x="429" y="838"/>
                        </a:lnTo>
                        <a:lnTo>
                          <a:pt x="429" y="836"/>
                        </a:lnTo>
                        <a:lnTo>
                          <a:pt x="427" y="835"/>
                        </a:lnTo>
                        <a:lnTo>
                          <a:pt x="427" y="831"/>
                        </a:lnTo>
                        <a:lnTo>
                          <a:pt x="427" y="831"/>
                        </a:lnTo>
                        <a:lnTo>
                          <a:pt x="429" y="827"/>
                        </a:lnTo>
                        <a:lnTo>
                          <a:pt x="432" y="824"/>
                        </a:lnTo>
                        <a:lnTo>
                          <a:pt x="438" y="818"/>
                        </a:lnTo>
                        <a:lnTo>
                          <a:pt x="438" y="818"/>
                        </a:lnTo>
                        <a:lnTo>
                          <a:pt x="443" y="809"/>
                        </a:lnTo>
                        <a:lnTo>
                          <a:pt x="450" y="802"/>
                        </a:lnTo>
                        <a:lnTo>
                          <a:pt x="450" y="802"/>
                        </a:lnTo>
                        <a:lnTo>
                          <a:pt x="456" y="800"/>
                        </a:lnTo>
                        <a:lnTo>
                          <a:pt x="461" y="800"/>
                        </a:lnTo>
                        <a:lnTo>
                          <a:pt x="461" y="800"/>
                        </a:lnTo>
                        <a:lnTo>
                          <a:pt x="463" y="797"/>
                        </a:lnTo>
                        <a:lnTo>
                          <a:pt x="465" y="793"/>
                        </a:lnTo>
                        <a:lnTo>
                          <a:pt x="468" y="786"/>
                        </a:lnTo>
                        <a:lnTo>
                          <a:pt x="468" y="786"/>
                        </a:lnTo>
                        <a:lnTo>
                          <a:pt x="474" y="775"/>
                        </a:lnTo>
                        <a:lnTo>
                          <a:pt x="481" y="768"/>
                        </a:lnTo>
                        <a:lnTo>
                          <a:pt x="481" y="768"/>
                        </a:lnTo>
                        <a:lnTo>
                          <a:pt x="487" y="760"/>
                        </a:lnTo>
                        <a:lnTo>
                          <a:pt x="488" y="753"/>
                        </a:lnTo>
                        <a:lnTo>
                          <a:pt x="490" y="746"/>
                        </a:lnTo>
                        <a:lnTo>
                          <a:pt x="488" y="739"/>
                        </a:lnTo>
                        <a:lnTo>
                          <a:pt x="485" y="722"/>
                        </a:lnTo>
                        <a:lnTo>
                          <a:pt x="485" y="715"/>
                        </a:lnTo>
                        <a:lnTo>
                          <a:pt x="485" y="706"/>
                        </a:lnTo>
                        <a:lnTo>
                          <a:pt x="485" y="706"/>
                        </a:lnTo>
                        <a:lnTo>
                          <a:pt x="488" y="697"/>
                        </a:lnTo>
                        <a:lnTo>
                          <a:pt x="496" y="690"/>
                        </a:lnTo>
                        <a:lnTo>
                          <a:pt x="510" y="679"/>
                        </a:lnTo>
                        <a:lnTo>
                          <a:pt x="510" y="679"/>
                        </a:lnTo>
                        <a:lnTo>
                          <a:pt x="530" y="666"/>
                        </a:lnTo>
                        <a:lnTo>
                          <a:pt x="530" y="666"/>
                        </a:lnTo>
                        <a:lnTo>
                          <a:pt x="541" y="657"/>
                        </a:lnTo>
                        <a:lnTo>
                          <a:pt x="541" y="657"/>
                        </a:lnTo>
                        <a:lnTo>
                          <a:pt x="559" y="648"/>
                        </a:lnTo>
                        <a:lnTo>
                          <a:pt x="579" y="641"/>
                        </a:lnTo>
                        <a:lnTo>
                          <a:pt x="579" y="641"/>
                        </a:lnTo>
                        <a:lnTo>
                          <a:pt x="592" y="636"/>
                        </a:lnTo>
                        <a:lnTo>
                          <a:pt x="597" y="632"/>
                        </a:lnTo>
                        <a:lnTo>
                          <a:pt x="599" y="625"/>
                        </a:lnTo>
                        <a:lnTo>
                          <a:pt x="599" y="625"/>
                        </a:lnTo>
                        <a:lnTo>
                          <a:pt x="601" y="618"/>
                        </a:lnTo>
                        <a:lnTo>
                          <a:pt x="601" y="608"/>
                        </a:lnTo>
                        <a:lnTo>
                          <a:pt x="601" y="608"/>
                        </a:lnTo>
                        <a:lnTo>
                          <a:pt x="604" y="603"/>
                        </a:lnTo>
                        <a:lnTo>
                          <a:pt x="608" y="596"/>
                        </a:lnTo>
                        <a:lnTo>
                          <a:pt x="608" y="596"/>
                        </a:lnTo>
                        <a:lnTo>
                          <a:pt x="617" y="587"/>
                        </a:lnTo>
                        <a:lnTo>
                          <a:pt x="624" y="578"/>
                        </a:lnTo>
                        <a:lnTo>
                          <a:pt x="624" y="578"/>
                        </a:lnTo>
                        <a:lnTo>
                          <a:pt x="626" y="572"/>
                        </a:lnTo>
                        <a:lnTo>
                          <a:pt x="626" y="567"/>
                        </a:lnTo>
                        <a:lnTo>
                          <a:pt x="624" y="556"/>
                        </a:lnTo>
                        <a:lnTo>
                          <a:pt x="624" y="556"/>
                        </a:lnTo>
                        <a:lnTo>
                          <a:pt x="626" y="551"/>
                        </a:lnTo>
                        <a:lnTo>
                          <a:pt x="628" y="547"/>
                        </a:lnTo>
                        <a:lnTo>
                          <a:pt x="631" y="538"/>
                        </a:lnTo>
                        <a:lnTo>
                          <a:pt x="631" y="538"/>
                        </a:lnTo>
                        <a:lnTo>
                          <a:pt x="633" y="532"/>
                        </a:lnTo>
                        <a:lnTo>
                          <a:pt x="635" y="525"/>
                        </a:lnTo>
                        <a:lnTo>
                          <a:pt x="635" y="513"/>
                        </a:lnTo>
                        <a:lnTo>
                          <a:pt x="635" y="513"/>
                        </a:lnTo>
                        <a:lnTo>
                          <a:pt x="631" y="496"/>
                        </a:lnTo>
                        <a:lnTo>
                          <a:pt x="630" y="489"/>
                        </a:lnTo>
                        <a:lnTo>
                          <a:pt x="628" y="480"/>
                        </a:lnTo>
                        <a:lnTo>
                          <a:pt x="628" y="480"/>
                        </a:lnTo>
                        <a:lnTo>
                          <a:pt x="628" y="473"/>
                        </a:lnTo>
                        <a:lnTo>
                          <a:pt x="630" y="464"/>
                        </a:lnTo>
                        <a:lnTo>
                          <a:pt x="630" y="464"/>
                        </a:lnTo>
                        <a:lnTo>
                          <a:pt x="635" y="455"/>
                        </a:lnTo>
                        <a:lnTo>
                          <a:pt x="639" y="449"/>
                        </a:lnTo>
                        <a:lnTo>
                          <a:pt x="642" y="447"/>
                        </a:lnTo>
                        <a:lnTo>
                          <a:pt x="642" y="447"/>
                        </a:lnTo>
                        <a:lnTo>
                          <a:pt x="649" y="446"/>
                        </a:lnTo>
                        <a:lnTo>
                          <a:pt x="653" y="446"/>
                        </a:lnTo>
                        <a:lnTo>
                          <a:pt x="655" y="444"/>
                        </a:lnTo>
                        <a:lnTo>
                          <a:pt x="655" y="444"/>
                        </a:lnTo>
                        <a:lnTo>
                          <a:pt x="660" y="438"/>
                        </a:lnTo>
                        <a:lnTo>
                          <a:pt x="664" y="431"/>
                        </a:lnTo>
                        <a:lnTo>
                          <a:pt x="669" y="418"/>
                        </a:lnTo>
                        <a:lnTo>
                          <a:pt x="669" y="418"/>
                        </a:lnTo>
                        <a:lnTo>
                          <a:pt x="671" y="411"/>
                        </a:lnTo>
                        <a:lnTo>
                          <a:pt x="675" y="406"/>
                        </a:lnTo>
                        <a:lnTo>
                          <a:pt x="675" y="406"/>
                        </a:lnTo>
                        <a:lnTo>
                          <a:pt x="680" y="400"/>
                        </a:lnTo>
                        <a:lnTo>
                          <a:pt x="686" y="397"/>
                        </a:lnTo>
                        <a:lnTo>
                          <a:pt x="686" y="397"/>
                        </a:lnTo>
                        <a:lnTo>
                          <a:pt x="693" y="390"/>
                        </a:lnTo>
                        <a:lnTo>
                          <a:pt x="697" y="380"/>
                        </a:lnTo>
                        <a:lnTo>
                          <a:pt x="697" y="380"/>
                        </a:lnTo>
                        <a:lnTo>
                          <a:pt x="700" y="371"/>
                        </a:lnTo>
                        <a:lnTo>
                          <a:pt x="704" y="362"/>
                        </a:lnTo>
                        <a:lnTo>
                          <a:pt x="704" y="352"/>
                        </a:lnTo>
                        <a:lnTo>
                          <a:pt x="702" y="342"/>
                        </a:lnTo>
                        <a:lnTo>
                          <a:pt x="702" y="34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4" name="Freeform 11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8ECC0859-86BF-5930-081C-1C52FA5506B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84951" y="1565276"/>
                    <a:ext cx="3795713" cy="3197225"/>
                  </a:xfrm>
                  <a:custGeom>
                    <a:avLst/>
                    <a:gdLst>
                      <a:gd name="T0" fmla="*/ 1671 w 2391"/>
                      <a:gd name="T1" fmla="*/ 222 h 2014"/>
                      <a:gd name="T2" fmla="*/ 990 w 2391"/>
                      <a:gd name="T3" fmla="*/ 72 h 2014"/>
                      <a:gd name="T4" fmla="*/ 1090 w 2391"/>
                      <a:gd name="T5" fmla="*/ 89 h 2014"/>
                      <a:gd name="T6" fmla="*/ 2255 w 2391"/>
                      <a:gd name="T7" fmla="*/ 311 h 2014"/>
                      <a:gd name="T8" fmla="*/ 1558 w 2391"/>
                      <a:gd name="T9" fmla="*/ 1198 h 2014"/>
                      <a:gd name="T10" fmla="*/ 1705 w 2391"/>
                      <a:gd name="T11" fmla="*/ 1013 h 2014"/>
                      <a:gd name="T12" fmla="*/ 1687 w 2391"/>
                      <a:gd name="T13" fmla="*/ 925 h 2014"/>
                      <a:gd name="T14" fmla="*/ 1681 w 2391"/>
                      <a:gd name="T15" fmla="*/ 762 h 2014"/>
                      <a:gd name="T16" fmla="*/ 1504 w 2391"/>
                      <a:gd name="T17" fmla="*/ 1230 h 2014"/>
                      <a:gd name="T18" fmla="*/ 1560 w 2391"/>
                      <a:gd name="T19" fmla="*/ 1172 h 2014"/>
                      <a:gd name="T20" fmla="*/ 1631 w 2391"/>
                      <a:gd name="T21" fmla="*/ 1181 h 2014"/>
                      <a:gd name="T22" fmla="*/ 1640 w 2391"/>
                      <a:gd name="T23" fmla="*/ 1095 h 2014"/>
                      <a:gd name="T24" fmla="*/ 1117 w 2391"/>
                      <a:gd name="T25" fmla="*/ 1900 h 2014"/>
                      <a:gd name="T26" fmla="*/ 1057 w 2391"/>
                      <a:gd name="T27" fmla="*/ 1894 h 2014"/>
                      <a:gd name="T28" fmla="*/ 758 w 2391"/>
                      <a:gd name="T29" fmla="*/ 1732 h 2014"/>
                      <a:gd name="T30" fmla="*/ 1423 w 2391"/>
                      <a:gd name="T31" fmla="*/ 1690 h 2014"/>
                      <a:gd name="T32" fmla="*/ 1432 w 2391"/>
                      <a:gd name="T33" fmla="*/ 1692 h 2014"/>
                      <a:gd name="T34" fmla="*/ 1196 w 2391"/>
                      <a:gd name="T35" fmla="*/ 1902 h 2014"/>
                      <a:gd name="T36" fmla="*/ 1303 w 2391"/>
                      <a:gd name="T37" fmla="*/ 1813 h 2014"/>
                      <a:gd name="T38" fmla="*/ 1236 w 2391"/>
                      <a:gd name="T39" fmla="*/ 1802 h 2014"/>
                      <a:gd name="T40" fmla="*/ 1202 w 2391"/>
                      <a:gd name="T41" fmla="*/ 1970 h 2014"/>
                      <a:gd name="T42" fmla="*/ 1236 w 2391"/>
                      <a:gd name="T43" fmla="*/ 2005 h 2014"/>
                      <a:gd name="T44" fmla="*/ 2342 w 2391"/>
                      <a:gd name="T45" fmla="*/ 431 h 2014"/>
                      <a:gd name="T46" fmla="*/ 1929 w 2391"/>
                      <a:gd name="T47" fmla="*/ 324 h 2014"/>
                      <a:gd name="T48" fmla="*/ 1685 w 2391"/>
                      <a:gd name="T49" fmla="*/ 268 h 2014"/>
                      <a:gd name="T50" fmla="*/ 1564 w 2391"/>
                      <a:gd name="T51" fmla="*/ 298 h 2014"/>
                      <a:gd name="T52" fmla="*/ 1453 w 2391"/>
                      <a:gd name="T53" fmla="*/ 277 h 2014"/>
                      <a:gd name="T54" fmla="*/ 1356 w 2391"/>
                      <a:gd name="T55" fmla="*/ 253 h 2014"/>
                      <a:gd name="T56" fmla="*/ 1186 w 2391"/>
                      <a:gd name="T57" fmla="*/ 237 h 2014"/>
                      <a:gd name="T58" fmla="*/ 1243 w 2391"/>
                      <a:gd name="T59" fmla="*/ 161 h 2014"/>
                      <a:gd name="T60" fmla="*/ 1061 w 2391"/>
                      <a:gd name="T61" fmla="*/ 148 h 2014"/>
                      <a:gd name="T62" fmla="*/ 842 w 2391"/>
                      <a:gd name="T63" fmla="*/ 184 h 2014"/>
                      <a:gd name="T64" fmla="*/ 791 w 2391"/>
                      <a:gd name="T65" fmla="*/ 289 h 2014"/>
                      <a:gd name="T66" fmla="*/ 751 w 2391"/>
                      <a:gd name="T67" fmla="*/ 279 h 2014"/>
                      <a:gd name="T68" fmla="*/ 664 w 2391"/>
                      <a:gd name="T69" fmla="*/ 311 h 2014"/>
                      <a:gd name="T70" fmla="*/ 713 w 2391"/>
                      <a:gd name="T71" fmla="*/ 418 h 2014"/>
                      <a:gd name="T72" fmla="*/ 628 w 2391"/>
                      <a:gd name="T73" fmla="*/ 409 h 2014"/>
                      <a:gd name="T74" fmla="*/ 541 w 2391"/>
                      <a:gd name="T75" fmla="*/ 304 h 2014"/>
                      <a:gd name="T76" fmla="*/ 451 w 2391"/>
                      <a:gd name="T77" fmla="*/ 633 h 2014"/>
                      <a:gd name="T78" fmla="*/ 490 w 2391"/>
                      <a:gd name="T79" fmla="*/ 738 h 2014"/>
                      <a:gd name="T80" fmla="*/ 309 w 2391"/>
                      <a:gd name="T81" fmla="*/ 801 h 2014"/>
                      <a:gd name="T82" fmla="*/ 293 w 2391"/>
                      <a:gd name="T83" fmla="*/ 1044 h 2014"/>
                      <a:gd name="T84" fmla="*/ 396 w 2391"/>
                      <a:gd name="T85" fmla="*/ 1214 h 2014"/>
                      <a:gd name="T86" fmla="*/ 23 w 2391"/>
                      <a:gd name="T87" fmla="*/ 1239 h 2014"/>
                      <a:gd name="T88" fmla="*/ 143 w 2391"/>
                      <a:gd name="T89" fmla="*/ 1496 h 2014"/>
                      <a:gd name="T90" fmla="*/ 313 w 2391"/>
                      <a:gd name="T91" fmla="*/ 1542 h 2014"/>
                      <a:gd name="T92" fmla="*/ 304 w 2391"/>
                      <a:gd name="T93" fmla="*/ 1388 h 2014"/>
                      <a:gd name="T94" fmla="*/ 384 w 2391"/>
                      <a:gd name="T95" fmla="*/ 1343 h 2014"/>
                      <a:gd name="T96" fmla="*/ 590 w 2391"/>
                      <a:gd name="T97" fmla="*/ 1460 h 2014"/>
                      <a:gd name="T98" fmla="*/ 728 w 2391"/>
                      <a:gd name="T99" fmla="*/ 1637 h 2014"/>
                      <a:gd name="T100" fmla="*/ 894 w 2391"/>
                      <a:gd name="T101" fmla="*/ 1429 h 2014"/>
                      <a:gd name="T102" fmla="*/ 1010 w 2391"/>
                      <a:gd name="T103" fmla="*/ 1589 h 2014"/>
                      <a:gd name="T104" fmla="*/ 1064 w 2391"/>
                      <a:gd name="T105" fmla="*/ 1722 h 2014"/>
                      <a:gd name="T106" fmla="*/ 1171 w 2391"/>
                      <a:gd name="T107" fmla="*/ 1552 h 2014"/>
                      <a:gd name="T108" fmla="*/ 1352 w 2391"/>
                      <a:gd name="T109" fmla="*/ 1315 h 2014"/>
                      <a:gd name="T110" fmla="*/ 1325 w 2391"/>
                      <a:gd name="T111" fmla="*/ 1116 h 2014"/>
                      <a:gd name="T112" fmla="*/ 1446 w 2391"/>
                      <a:gd name="T113" fmla="*/ 1156 h 2014"/>
                      <a:gd name="T114" fmla="*/ 1593 w 2391"/>
                      <a:gd name="T115" fmla="*/ 963 h 2014"/>
                      <a:gd name="T116" fmla="*/ 1643 w 2391"/>
                      <a:gd name="T117" fmla="*/ 668 h 2014"/>
                      <a:gd name="T118" fmla="*/ 1937 w 2391"/>
                      <a:gd name="T119" fmla="*/ 570 h 2014"/>
                      <a:gd name="T120" fmla="*/ 1888 w 2391"/>
                      <a:gd name="T121" fmla="*/ 796 h 2014"/>
                      <a:gd name="T122" fmla="*/ 2033 w 2391"/>
                      <a:gd name="T123" fmla="*/ 606 h 2014"/>
                      <a:gd name="T124" fmla="*/ 2244 w 2391"/>
                      <a:gd name="T125" fmla="*/ 481 h 20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391" h="2014">
                        <a:moveTo>
                          <a:pt x="1605" y="168"/>
                        </a:moveTo>
                        <a:lnTo>
                          <a:pt x="1605" y="168"/>
                        </a:lnTo>
                        <a:lnTo>
                          <a:pt x="1615" y="163"/>
                        </a:lnTo>
                        <a:lnTo>
                          <a:pt x="1620" y="161"/>
                        </a:lnTo>
                        <a:lnTo>
                          <a:pt x="1627" y="161"/>
                        </a:lnTo>
                        <a:lnTo>
                          <a:pt x="1627" y="161"/>
                        </a:lnTo>
                        <a:lnTo>
                          <a:pt x="1634" y="163"/>
                        </a:lnTo>
                        <a:lnTo>
                          <a:pt x="1636" y="165"/>
                        </a:lnTo>
                        <a:lnTo>
                          <a:pt x="1640" y="168"/>
                        </a:lnTo>
                        <a:lnTo>
                          <a:pt x="1640" y="168"/>
                        </a:lnTo>
                        <a:lnTo>
                          <a:pt x="1642" y="175"/>
                        </a:lnTo>
                        <a:lnTo>
                          <a:pt x="1643" y="183"/>
                        </a:lnTo>
                        <a:lnTo>
                          <a:pt x="1643" y="183"/>
                        </a:lnTo>
                        <a:lnTo>
                          <a:pt x="1647" y="192"/>
                        </a:lnTo>
                        <a:lnTo>
                          <a:pt x="1647" y="197"/>
                        </a:lnTo>
                        <a:lnTo>
                          <a:pt x="1647" y="201"/>
                        </a:lnTo>
                        <a:lnTo>
                          <a:pt x="1647" y="201"/>
                        </a:lnTo>
                        <a:lnTo>
                          <a:pt x="1643" y="208"/>
                        </a:lnTo>
                        <a:lnTo>
                          <a:pt x="1640" y="212"/>
                        </a:lnTo>
                        <a:lnTo>
                          <a:pt x="1634" y="213"/>
                        </a:lnTo>
                        <a:lnTo>
                          <a:pt x="1629" y="213"/>
                        </a:lnTo>
                        <a:lnTo>
                          <a:pt x="1624" y="213"/>
                        </a:lnTo>
                        <a:lnTo>
                          <a:pt x="1618" y="210"/>
                        </a:lnTo>
                        <a:lnTo>
                          <a:pt x="1607" y="204"/>
                        </a:lnTo>
                        <a:lnTo>
                          <a:pt x="1607" y="204"/>
                        </a:lnTo>
                        <a:lnTo>
                          <a:pt x="1600" y="195"/>
                        </a:lnTo>
                        <a:lnTo>
                          <a:pt x="1598" y="192"/>
                        </a:lnTo>
                        <a:lnTo>
                          <a:pt x="1596" y="188"/>
                        </a:lnTo>
                        <a:lnTo>
                          <a:pt x="1596" y="183"/>
                        </a:lnTo>
                        <a:lnTo>
                          <a:pt x="1598" y="179"/>
                        </a:lnTo>
                        <a:lnTo>
                          <a:pt x="1602" y="174"/>
                        </a:lnTo>
                        <a:lnTo>
                          <a:pt x="1605" y="168"/>
                        </a:lnTo>
                        <a:lnTo>
                          <a:pt x="1605" y="168"/>
                        </a:lnTo>
                        <a:close/>
                        <a:moveTo>
                          <a:pt x="1687" y="251"/>
                        </a:moveTo>
                        <a:lnTo>
                          <a:pt x="1687" y="251"/>
                        </a:lnTo>
                        <a:lnTo>
                          <a:pt x="1692" y="250"/>
                        </a:lnTo>
                        <a:lnTo>
                          <a:pt x="1696" y="244"/>
                        </a:lnTo>
                        <a:lnTo>
                          <a:pt x="1698" y="237"/>
                        </a:lnTo>
                        <a:lnTo>
                          <a:pt x="1696" y="232"/>
                        </a:lnTo>
                        <a:lnTo>
                          <a:pt x="1696" y="232"/>
                        </a:lnTo>
                        <a:lnTo>
                          <a:pt x="1692" y="228"/>
                        </a:lnTo>
                        <a:lnTo>
                          <a:pt x="1685" y="224"/>
                        </a:lnTo>
                        <a:lnTo>
                          <a:pt x="1678" y="222"/>
                        </a:lnTo>
                        <a:lnTo>
                          <a:pt x="1671" y="222"/>
                        </a:lnTo>
                        <a:lnTo>
                          <a:pt x="1671" y="222"/>
                        </a:lnTo>
                        <a:lnTo>
                          <a:pt x="1663" y="222"/>
                        </a:lnTo>
                        <a:lnTo>
                          <a:pt x="1663" y="222"/>
                        </a:lnTo>
                        <a:lnTo>
                          <a:pt x="1658" y="224"/>
                        </a:lnTo>
                        <a:lnTo>
                          <a:pt x="1653" y="228"/>
                        </a:lnTo>
                        <a:lnTo>
                          <a:pt x="1651" y="232"/>
                        </a:lnTo>
                        <a:lnTo>
                          <a:pt x="1651" y="233"/>
                        </a:lnTo>
                        <a:lnTo>
                          <a:pt x="1651" y="237"/>
                        </a:lnTo>
                        <a:lnTo>
                          <a:pt x="1653" y="241"/>
                        </a:lnTo>
                        <a:lnTo>
                          <a:pt x="1653" y="241"/>
                        </a:lnTo>
                        <a:lnTo>
                          <a:pt x="1660" y="246"/>
                        </a:lnTo>
                        <a:lnTo>
                          <a:pt x="1669" y="250"/>
                        </a:lnTo>
                        <a:lnTo>
                          <a:pt x="1680" y="251"/>
                        </a:lnTo>
                        <a:lnTo>
                          <a:pt x="1687" y="251"/>
                        </a:lnTo>
                        <a:lnTo>
                          <a:pt x="1687" y="251"/>
                        </a:lnTo>
                        <a:close/>
                        <a:moveTo>
                          <a:pt x="1812" y="308"/>
                        </a:moveTo>
                        <a:lnTo>
                          <a:pt x="1812" y="308"/>
                        </a:lnTo>
                        <a:lnTo>
                          <a:pt x="1810" y="306"/>
                        </a:lnTo>
                        <a:lnTo>
                          <a:pt x="1810" y="306"/>
                        </a:lnTo>
                        <a:lnTo>
                          <a:pt x="1806" y="306"/>
                        </a:lnTo>
                        <a:lnTo>
                          <a:pt x="1803" y="309"/>
                        </a:lnTo>
                        <a:lnTo>
                          <a:pt x="1803" y="311"/>
                        </a:lnTo>
                        <a:lnTo>
                          <a:pt x="1805" y="315"/>
                        </a:lnTo>
                        <a:lnTo>
                          <a:pt x="1805" y="315"/>
                        </a:lnTo>
                        <a:lnTo>
                          <a:pt x="1808" y="317"/>
                        </a:lnTo>
                        <a:lnTo>
                          <a:pt x="1812" y="315"/>
                        </a:lnTo>
                        <a:lnTo>
                          <a:pt x="1814" y="311"/>
                        </a:lnTo>
                        <a:lnTo>
                          <a:pt x="1812" y="308"/>
                        </a:lnTo>
                        <a:lnTo>
                          <a:pt x="1812" y="308"/>
                        </a:lnTo>
                        <a:close/>
                        <a:moveTo>
                          <a:pt x="985" y="40"/>
                        </a:moveTo>
                        <a:lnTo>
                          <a:pt x="985" y="40"/>
                        </a:lnTo>
                        <a:lnTo>
                          <a:pt x="985" y="43"/>
                        </a:lnTo>
                        <a:lnTo>
                          <a:pt x="985" y="45"/>
                        </a:lnTo>
                        <a:lnTo>
                          <a:pt x="979" y="47"/>
                        </a:lnTo>
                        <a:lnTo>
                          <a:pt x="972" y="49"/>
                        </a:lnTo>
                        <a:lnTo>
                          <a:pt x="967" y="52"/>
                        </a:lnTo>
                        <a:lnTo>
                          <a:pt x="967" y="52"/>
                        </a:lnTo>
                        <a:lnTo>
                          <a:pt x="965" y="56"/>
                        </a:lnTo>
                        <a:lnTo>
                          <a:pt x="965" y="60"/>
                        </a:lnTo>
                        <a:lnTo>
                          <a:pt x="967" y="63"/>
                        </a:lnTo>
                        <a:lnTo>
                          <a:pt x="970" y="65"/>
                        </a:lnTo>
                        <a:lnTo>
                          <a:pt x="970" y="65"/>
                        </a:lnTo>
                        <a:lnTo>
                          <a:pt x="977" y="70"/>
                        </a:lnTo>
                        <a:lnTo>
                          <a:pt x="990" y="72"/>
                        </a:lnTo>
                        <a:lnTo>
                          <a:pt x="1003" y="72"/>
                        </a:lnTo>
                        <a:lnTo>
                          <a:pt x="1014" y="70"/>
                        </a:lnTo>
                        <a:lnTo>
                          <a:pt x="1024" y="67"/>
                        </a:lnTo>
                        <a:lnTo>
                          <a:pt x="1028" y="63"/>
                        </a:lnTo>
                        <a:lnTo>
                          <a:pt x="1032" y="60"/>
                        </a:lnTo>
                        <a:lnTo>
                          <a:pt x="1032" y="56"/>
                        </a:lnTo>
                        <a:lnTo>
                          <a:pt x="1032" y="52"/>
                        </a:lnTo>
                        <a:lnTo>
                          <a:pt x="1030" y="47"/>
                        </a:lnTo>
                        <a:lnTo>
                          <a:pt x="1024" y="42"/>
                        </a:lnTo>
                        <a:lnTo>
                          <a:pt x="1024" y="42"/>
                        </a:lnTo>
                        <a:lnTo>
                          <a:pt x="1019" y="38"/>
                        </a:lnTo>
                        <a:lnTo>
                          <a:pt x="1014" y="32"/>
                        </a:lnTo>
                        <a:lnTo>
                          <a:pt x="1014" y="32"/>
                        </a:lnTo>
                        <a:lnTo>
                          <a:pt x="1010" y="25"/>
                        </a:lnTo>
                        <a:lnTo>
                          <a:pt x="1006" y="18"/>
                        </a:lnTo>
                        <a:lnTo>
                          <a:pt x="1006" y="18"/>
                        </a:lnTo>
                        <a:lnTo>
                          <a:pt x="1003" y="11"/>
                        </a:lnTo>
                        <a:lnTo>
                          <a:pt x="997" y="5"/>
                        </a:lnTo>
                        <a:lnTo>
                          <a:pt x="990" y="2"/>
                        </a:lnTo>
                        <a:lnTo>
                          <a:pt x="983" y="0"/>
                        </a:lnTo>
                        <a:lnTo>
                          <a:pt x="983" y="0"/>
                        </a:lnTo>
                        <a:lnTo>
                          <a:pt x="976" y="2"/>
                        </a:lnTo>
                        <a:lnTo>
                          <a:pt x="968" y="5"/>
                        </a:lnTo>
                        <a:lnTo>
                          <a:pt x="968" y="5"/>
                        </a:lnTo>
                        <a:lnTo>
                          <a:pt x="963" y="11"/>
                        </a:lnTo>
                        <a:lnTo>
                          <a:pt x="959" y="18"/>
                        </a:lnTo>
                        <a:lnTo>
                          <a:pt x="959" y="18"/>
                        </a:lnTo>
                        <a:lnTo>
                          <a:pt x="959" y="23"/>
                        </a:lnTo>
                        <a:lnTo>
                          <a:pt x="961" y="27"/>
                        </a:lnTo>
                        <a:lnTo>
                          <a:pt x="965" y="29"/>
                        </a:lnTo>
                        <a:lnTo>
                          <a:pt x="970" y="31"/>
                        </a:lnTo>
                        <a:lnTo>
                          <a:pt x="979" y="34"/>
                        </a:lnTo>
                        <a:lnTo>
                          <a:pt x="983" y="38"/>
                        </a:lnTo>
                        <a:lnTo>
                          <a:pt x="985" y="40"/>
                        </a:lnTo>
                        <a:lnTo>
                          <a:pt x="985" y="40"/>
                        </a:lnTo>
                        <a:close/>
                        <a:moveTo>
                          <a:pt x="1043" y="99"/>
                        </a:moveTo>
                        <a:lnTo>
                          <a:pt x="1043" y="99"/>
                        </a:lnTo>
                        <a:lnTo>
                          <a:pt x="1050" y="99"/>
                        </a:lnTo>
                        <a:lnTo>
                          <a:pt x="1055" y="98"/>
                        </a:lnTo>
                        <a:lnTo>
                          <a:pt x="1068" y="92"/>
                        </a:lnTo>
                        <a:lnTo>
                          <a:pt x="1068" y="92"/>
                        </a:lnTo>
                        <a:lnTo>
                          <a:pt x="1073" y="89"/>
                        </a:lnTo>
                        <a:lnTo>
                          <a:pt x="1079" y="89"/>
                        </a:lnTo>
                        <a:lnTo>
                          <a:pt x="1090" y="89"/>
                        </a:lnTo>
                        <a:lnTo>
                          <a:pt x="1090" y="89"/>
                        </a:lnTo>
                        <a:lnTo>
                          <a:pt x="1095" y="87"/>
                        </a:lnTo>
                        <a:lnTo>
                          <a:pt x="1100" y="83"/>
                        </a:lnTo>
                        <a:lnTo>
                          <a:pt x="1102" y="78"/>
                        </a:lnTo>
                        <a:lnTo>
                          <a:pt x="1102" y="74"/>
                        </a:lnTo>
                        <a:lnTo>
                          <a:pt x="1100" y="69"/>
                        </a:lnTo>
                        <a:lnTo>
                          <a:pt x="1097" y="63"/>
                        </a:lnTo>
                        <a:lnTo>
                          <a:pt x="1093" y="60"/>
                        </a:lnTo>
                        <a:lnTo>
                          <a:pt x="1088" y="58"/>
                        </a:lnTo>
                        <a:lnTo>
                          <a:pt x="1088" y="58"/>
                        </a:lnTo>
                        <a:lnTo>
                          <a:pt x="1079" y="54"/>
                        </a:lnTo>
                        <a:lnTo>
                          <a:pt x="1068" y="54"/>
                        </a:lnTo>
                        <a:lnTo>
                          <a:pt x="1068" y="54"/>
                        </a:lnTo>
                        <a:lnTo>
                          <a:pt x="1061" y="56"/>
                        </a:lnTo>
                        <a:lnTo>
                          <a:pt x="1057" y="58"/>
                        </a:lnTo>
                        <a:lnTo>
                          <a:pt x="1057" y="58"/>
                        </a:lnTo>
                        <a:lnTo>
                          <a:pt x="1053" y="61"/>
                        </a:lnTo>
                        <a:lnTo>
                          <a:pt x="1053" y="65"/>
                        </a:lnTo>
                        <a:lnTo>
                          <a:pt x="1052" y="70"/>
                        </a:lnTo>
                        <a:lnTo>
                          <a:pt x="1052" y="70"/>
                        </a:lnTo>
                        <a:lnTo>
                          <a:pt x="1046" y="78"/>
                        </a:lnTo>
                        <a:lnTo>
                          <a:pt x="1039" y="87"/>
                        </a:lnTo>
                        <a:lnTo>
                          <a:pt x="1037" y="90"/>
                        </a:lnTo>
                        <a:lnTo>
                          <a:pt x="1037" y="94"/>
                        </a:lnTo>
                        <a:lnTo>
                          <a:pt x="1037" y="98"/>
                        </a:lnTo>
                        <a:lnTo>
                          <a:pt x="1043" y="99"/>
                        </a:lnTo>
                        <a:lnTo>
                          <a:pt x="1043" y="99"/>
                        </a:lnTo>
                        <a:close/>
                        <a:moveTo>
                          <a:pt x="2275" y="322"/>
                        </a:moveTo>
                        <a:lnTo>
                          <a:pt x="2275" y="322"/>
                        </a:lnTo>
                        <a:lnTo>
                          <a:pt x="2282" y="320"/>
                        </a:lnTo>
                        <a:lnTo>
                          <a:pt x="2286" y="317"/>
                        </a:lnTo>
                        <a:lnTo>
                          <a:pt x="2288" y="313"/>
                        </a:lnTo>
                        <a:lnTo>
                          <a:pt x="2288" y="313"/>
                        </a:lnTo>
                        <a:lnTo>
                          <a:pt x="2286" y="309"/>
                        </a:lnTo>
                        <a:lnTo>
                          <a:pt x="2284" y="306"/>
                        </a:lnTo>
                        <a:lnTo>
                          <a:pt x="2275" y="304"/>
                        </a:lnTo>
                        <a:lnTo>
                          <a:pt x="2275" y="304"/>
                        </a:lnTo>
                        <a:lnTo>
                          <a:pt x="2266" y="302"/>
                        </a:lnTo>
                        <a:lnTo>
                          <a:pt x="2262" y="302"/>
                        </a:lnTo>
                        <a:lnTo>
                          <a:pt x="2257" y="302"/>
                        </a:lnTo>
                        <a:lnTo>
                          <a:pt x="2257" y="302"/>
                        </a:lnTo>
                        <a:lnTo>
                          <a:pt x="2255" y="306"/>
                        </a:lnTo>
                        <a:lnTo>
                          <a:pt x="2255" y="311"/>
                        </a:lnTo>
                        <a:lnTo>
                          <a:pt x="2255" y="311"/>
                        </a:lnTo>
                        <a:lnTo>
                          <a:pt x="2259" y="315"/>
                        </a:lnTo>
                        <a:lnTo>
                          <a:pt x="2264" y="318"/>
                        </a:lnTo>
                        <a:lnTo>
                          <a:pt x="2275" y="322"/>
                        </a:lnTo>
                        <a:lnTo>
                          <a:pt x="2275" y="322"/>
                        </a:lnTo>
                        <a:close/>
                        <a:moveTo>
                          <a:pt x="2091" y="340"/>
                        </a:moveTo>
                        <a:lnTo>
                          <a:pt x="2091" y="340"/>
                        </a:lnTo>
                        <a:lnTo>
                          <a:pt x="2091" y="336"/>
                        </a:lnTo>
                        <a:lnTo>
                          <a:pt x="2089" y="335"/>
                        </a:lnTo>
                        <a:lnTo>
                          <a:pt x="2087" y="333"/>
                        </a:lnTo>
                        <a:lnTo>
                          <a:pt x="2083" y="333"/>
                        </a:lnTo>
                        <a:lnTo>
                          <a:pt x="2083" y="333"/>
                        </a:lnTo>
                        <a:lnTo>
                          <a:pt x="2078" y="333"/>
                        </a:lnTo>
                        <a:lnTo>
                          <a:pt x="2078" y="336"/>
                        </a:lnTo>
                        <a:lnTo>
                          <a:pt x="2078" y="338"/>
                        </a:lnTo>
                        <a:lnTo>
                          <a:pt x="2078" y="338"/>
                        </a:lnTo>
                        <a:lnTo>
                          <a:pt x="2080" y="344"/>
                        </a:lnTo>
                        <a:lnTo>
                          <a:pt x="2083" y="346"/>
                        </a:lnTo>
                        <a:lnTo>
                          <a:pt x="2089" y="346"/>
                        </a:lnTo>
                        <a:lnTo>
                          <a:pt x="2091" y="340"/>
                        </a:lnTo>
                        <a:lnTo>
                          <a:pt x="2091" y="340"/>
                        </a:lnTo>
                        <a:close/>
                        <a:moveTo>
                          <a:pt x="1823" y="318"/>
                        </a:moveTo>
                        <a:lnTo>
                          <a:pt x="1823" y="318"/>
                        </a:lnTo>
                        <a:lnTo>
                          <a:pt x="1826" y="320"/>
                        </a:lnTo>
                        <a:lnTo>
                          <a:pt x="1830" y="318"/>
                        </a:lnTo>
                        <a:lnTo>
                          <a:pt x="1832" y="317"/>
                        </a:lnTo>
                        <a:lnTo>
                          <a:pt x="1834" y="313"/>
                        </a:lnTo>
                        <a:lnTo>
                          <a:pt x="1834" y="309"/>
                        </a:lnTo>
                        <a:lnTo>
                          <a:pt x="1832" y="308"/>
                        </a:lnTo>
                        <a:lnTo>
                          <a:pt x="1830" y="304"/>
                        </a:lnTo>
                        <a:lnTo>
                          <a:pt x="1826" y="302"/>
                        </a:lnTo>
                        <a:lnTo>
                          <a:pt x="1826" y="302"/>
                        </a:lnTo>
                        <a:lnTo>
                          <a:pt x="1823" y="302"/>
                        </a:lnTo>
                        <a:lnTo>
                          <a:pt x="1821" y="304"/>
                        </a:lnTo>
                        <a:lnTo>
                          <a:pt x="1821" y="304"/>
                        </a:lnTo>
                        <a:lnTo>
                          <a:pt x="1819" y="308"/>
                        </a:lnTo>
                        <a:lnTo>
                          <a:pt x="1817" y="313"/>
                        </a:lnTo>
                        <a:lnTo>
                          <a:pt x="1819" y="317"/>
                        </a:lnTo>
                        <a:lnTo>
                          <a:pt x="1823" y="318"/>
                        </a:lnTo>
                        <a:lnTo>
                          <a:pt x="1823" y="318"/>
                        </a:lnTo>
                        <a:close/>
                        <a:moveTo>
                          <a:pt x="1557" y="1207"/>
                        </a:moveTo>
                        <a:lnTo>
                          <a:pt x="1557" y="1207"/>
                        </a:lnTo>
                        <a:lnTo>
                          <a:pt x="1558" y="1203"/>
                        </a:lnTo>
                        <a:lnTo>
                          <a:pt x="1558" y="1198"/>
                        </a:lnTo>
                        <a:lnTo>
                          <a:pt x="1558" y="1198"/>
                        </a:lnTo>
                        <a:lnTo>
                          <a:pt x="1557" y="1194"/>
                        </a:lnTo>
                        <a:lnTo>
                          <a:pt x="1551" y="1192"/>
                        </a:lnTo>
                        <a:lnTo>
                          <a:pt x="1551" y="1192"/>
                        </a:lnTo>
                        <a:lnTo>
                          <a:pt x="1548" y="1192"/>
                        </a:lnTo>
                        <a:lnTo>
                          <a:pt x="1542" y="1194"/>
                        </a:lnTo>
                        <a:lnTo>
                          <a:pt x="1533" y="1201"/>
                        </a:lnTo>
                        <a:lnTo>
                          <a:pt x="1529" y="1205"/>
                        </a:lnTo>
                        <a:lnTo>
                          <a:pt x="1529" y="1209"/>
                        </a:lnTo>
                        <a:lnTo>
                          <a:pt x="1529" y="1212"/>
                        </a:lnTo>
                        <a:lnTo>
                          <a:pt x="1533" y="1216"/>
                        </a:lnTo>
                        <a:lnTo>
                          <a:pt x="1533" y="1216"/>
                        </a:lnTo>
                        <a:lnTo>
                          <a:pt x="1540" y="1218"/>
                        </a:lnTo>
                        <a:lnTo>
                          <a:pt x="1546" y="1216"/>
                        </a:lnTo>
                        <a:lnTo>
                          <a:pt x="1553" y="1212"/>
                        </a:lnTo>
                        <a:lnTo>
                          <a:pt x="1557" y="1207"/>
                        </a:lnTo>
                        <a:lnTo>
                          <a:pt x="1557" y="1207"/>
                        </a:lnTo>
                        <a:close/>
                        <a:moveTo>
                          <a:pt x="1647" y="1004"/>
                        </a:moveTo>
                        <a:lnTo>
                          <a:pt x="1647" y="1004"/>
                        </a:lnTo>
                        <a:lnTo>
                          <a:pt x="1643" y="1006"/>
                        </a:lnTo>
                        <a:lnTo>
                          <a:pt x="1642" y="1008"/>
                        </a:lnTo>
                        <a:lnTo>
                          <a:pt x="1638" y="1017"/>
                        </a:lnTo>
                        <a:lnTo>
                          <a:pt x="1640" y="1024"/>
                        </a:lnTo>
                        <a:lnTo>
                          <a:pt x="1640" y="1028"/>
                        </a:lnTo>
                        <a:lnTo>
                          <a:pt x="1643" y="1031"/>
                        </a:lnTo>
                        <a:lnTo>
                          <a:pt x="1643" y="1031"/>
                        </a:lnTo>
                        <a:lnTo>
                          <a:pt x="1649" y="1033"/>
                        </a:lnTo>
                        <a:lnTo>
                          <a:pt x="1653" y="1033"/>
                        </a:lnTo>
                        <a:lnTo>
                          <a:pt x="1654" y="1031"/>
                        </a:lnTo>
                        <a:lnTo>
                          <a:pt x="1654" y="1031"/>
                        </a:lnTo>
                        <a:lnTo>
                          <a:pt x="1656" y="1029"/>
                        </a:lnTo>
                        <a:lnTo>
                          <a:pt x="1656" y="1026"/>
                        </a:lnTo>
                        <a:lnTo>
                          <a:pt x="1656" y="1022"/>
                        </a:lnTo>
                        <a:lnTo>
                          <a:pt x="1656" y="1020"/>
                        </a:lnTo>
                        <a:lnTo>
                          <a:pt x="1656" y="1020"/>
                        </a:lnTo>
                        <a:lnTo>
                          <a:pt x="1660" y="1015"/>
                        </a:lnTo>
                        <a:lnTo>
                          <a:pt x="1662" y="1013"/>
                        </a:lnTo>
                        <a:lnTo>
                          <a:pt x="1665" y="1013"/>
                        </a:lnTo>
                        <a:lnTo>
                          <a:pt x="1669" y="1013"/>
                        </a:lnTo>
                        <a:lnTo>
                          <a:pt x="1676" y="1017"/>
                        </a:lnTo>
                        <a:lnTo>
                          <a:pt x="1683" y="1019"/>
                        </a:lnTo>
                        <a:lnTo>
                          <a:pt x="1683" y="1019"/>
                        </a:lnTo>
                        <a:lnTo>
                          <a:pt x="1691" y="1019"/>
                        </a:lnTo>
                        <a:lnTo>
                          <a:pt x="1698" y="1017"/>
                        </a:lnTo>
                        <a:lnTo>
                          <a:pt x="1705" y="1013"/>
                        </a:lnTo>
                        <a:lnTo>
                          <a:pt x="1710" y="1008"/>
                        </a:lnTo>
                        <a:lnTo>
                          <a:pt x="1710" y="1008"/>
                        </a:lnTo>
                        <a:lnTo>
                          <a:pt x="1714" y="1002"/>
                        </a:lnTo>
                        <a:lnTo>
                          <a:pt x="1716" y="995"/>
                        </a:lnTo>
                        <a:lnTo>
                          <a:pt x="1716" y="990"/>
                        </a:lnTo>
                        <a:lnTo>
                          <a:pt x="1716" y="986"/>
                        </a:lnTo>
                        <a:lnTo>
                          <a:pt x="1712" y="984"/>
                        </a:lnTo>
                        <a:lnTo>
                          <a:pt x="1712" y="984"/>
                        </a:lnTo>
                        <a:lnTo>
                          <a:pt x="1707" y="982"/>
                        </a:lnTo>
                        <a:lnTo>
                          <a:pt x="1701" y="982"/>
                        </a:lnTo>
                        <a:lnTo>
                          <a:pt x="1694" y="981"/>
                        </a:lnTo>
                        <a:lnTo>
                          <a:pt x="1689" y="979"/>
                        </a:lnTo>
                        <a:lnTo>
                          <a:pt x="1689" y="979"/>
                        </a:lnTo>
                        <a:lnTo>
                          <a:pt x="1687" y="975"/>
                        </a:lnTo>
                        <a:lnTo>
                          <a:pt x="1685" y="972"/>
                        </a:lnTo>
                        <a:lnTo>
                          <a:pt x="1683" y="963"/>
                        </a:lnTo>
                        <a:lnTo>
                          <a:pt x="1683" y="963"/>
                        </a:lnTo>
                        <a:lnTo>
                          <a:pt x="1676" y="955"/>
                        </a:lnTo>
                        <a:lnTo>
                          <a:pt x="1669" y="948"/>
                        </a:lnTo>
                        <a:lnTo>
                          <a:pt x="1669" y="948"/>
                        </a:lnTo>
                        <a:lnTo>
                          <a:pt x="1665" y="950"/>
                        </a:lnTo>
                        <a:lnTo>
                          <a:pt x="1663" y="952"/>
                        </a:lnTo>
                        <a:lnTo>
                          <a:pt x="1665" y="959"/>
                        </a:lnTo>
                        <a:lnTo>
                          <a:pt x="1671" y="970"/>
                        </a:lnTo>
                        <a:lnTo>
                          <a:pt x="1671" y="970"/>
                        </a:lnTo>
                        <a:lnTo>
                          <a:pt x="1671" y="977"/>
                        </a:lnTo>
                        <a:lnTo>
                          <a:pt x="1671" y="986"/>
                        </a:lnTo>
                        <a:lnTo>
                          <a:pt x="1667" y="993"/>
                        </a:lnTo>
                        <a:lnTo>
                          <a:pt x="1663" y="999"/>
                        </a:lnTo>
                        <a:lnTo>
                          <a:pt x="1663" y="999"/>
                        </a:lnTo>
                        <a:lnTo>
                          <a:pt x="1658" y="1002"/>
                        </a:lnTo>
                        <a:lnTo>
                          <a:pt x="1656" y="1002"/>
                        </a:lnTo>
                        <a:lnTo>
                          <a:pt x="1647" y="1004"/>
                        </a:lnTo>
                        <a:lnTo>
                          <a:pt x="1647" y="1004"/>
                        </a:lnTo>
                        <a:close/>
                        <a:moveTo>
                          <a:pt x="1669" y="925"/>
                        </a:moveTo>
                        <a:lnTo>
                          <a:pt x="1669" y="925"/>
                        </a:lnTo>
                        <a:lnTo>
                          <a:pt x="1669" y="926"/>
                        </a:lnTo>
                        <a:lnTo>
                          <a:pt x="1672" y="930"/>
                        </a:lnTo>
                        <a:lnTo>
                          <a:pt x="1674" y="932"/>
                        </a:lnTo>
                        <a:lnTo>
                          <a:pt x="1678" y="934"/>
                        </a:lnTo>
                        <a:lnTo>
                          <a:pt x="1678" y="934"/>
                        </a:lnTo>
                        <a:lnTo>
                          <a:pt x="1683" y="934"/>
                        </a:lnTo>
                        <a:lnTo>
                          <a:pt x="1685" y="932"/>
                        </a:lnTo>
                        <a:lnTo>
                          <a:pt x="1687" y="925"/>
                        </a:lnTo>
                        <a:lnTo>
                          <a:pt x="1687" y="925"/>
                        </a:lnTo>
                        <a:lnTo>
                          <a:pt x="1687" y="917"/>
                        </a:lnTo>
                        <a:lnTo>
                          <a:pt x="1685" y="912"/>
                        </a:lnTo>
                        <a:lnTo>
                          <a:pt x="1683" y="905"/>
                        </a:lnTo>
                        <a:lnTo>
                          <a:pt x="1681" y="897"/>
                        </a:lnTo>
                        <a:lnTo>
                          <a:pt x="1681" y="897"/>
                        </a:lnTo>
                        <a:lnTo>
                          <a:pt x="1683" y="890"/>
                        </a:lnTo>
                        <a:lnTo>
                          <a:pt x="1687" y="881"/>
                        </a:lnTo>
                        <a:lnTo>
                          <a:pt x="1687" y="881"/>
                        </a:lnTo>
                        <a:lnTo>
                          <a:pt x="1687" y="872"/>
                        </a:lnTo>
                        <a:lnTo>
                          <a:pt x="1687" y="872"/>
                        </a:lnTo>
                        <a:lnTo>
                          <a:pt x="1689" y="870"/>
                        </a:lnTo>
                        <a:lnTo>
                          <a:pt x="1691" y="870"/>
                        </a:lnTo>
                        <a:lnTo>
                          <a:pt x="1696" y="870"/>
                        </a:lnTo>
                        <a:lnTo>
                          <a:pt x="1696" y="870"/>
                        </a:lnTo>
                        <a:lnTo>
                          <a:pt x="1709" y="874"/>
                        </a:lnTo>
                        <a:lnTo>
                          <a:pt x="1710" y="872"/>
                        </a:lnTo>
                        <a:lnTo>
                          <a:pt x="1712" y="872"/>
                        </a:lnTo>
                        <a:lnTo>
                          <a:pt x="1714" y="868"/>
                        </a:lnTo>
                        <a:lnTo>
                          <a:pt x="1714" y="865"/>
                        </a:lnTo>
                        <a:lnTo>
                          <a:pt x="1714" y="865"/>
                        </a:lnTo>
                        <a:lnTo>
                          <a:pt x="1712" y="861"/>
                        </a:lnTo>
                        <a:lnTo>
                          <a:pt x="1709" y="858"/>
                        </a:lnTo>
                        <a:lnTo>
                          <a:pt x="1701" y="852"/>
                        </a:lnTo>
                        <a:lnTo>
                          <a:pt x="1701" y="852"/>
                        </a:lnTo>
                        <a:lnTo>
                          <a:pt x="1698" y="847"/>
                        </a:lnTo>
                        <a:lnTo>
                          <a:pt x="1694" y="841"/>
                        </a:lnTo>
                        <a:lnTo>
                          <a:pt x="1694" y="834"/>
                        </a:lnTo>
                        <a:lnTo>
                          <a:pt x="1694" y="827"/>
                        </a:lnTo>
                        <a:lnTo>
                          <a:pt x="1698" y="800"/>
                        </a:lnTo>
                        <a:lnTo>
                          <a:pt x="1698" y="800"/>
                        </a:lnTo>
                        <a:lnTo>
                          <a:pt x="1698" y="796"/>
                        </a:lnTo>
                        <a:lnTo>
                          <a:pt x="1696" y="791"/>
                        </a:lnTo>
                        <a:lnTo>
                          <a:pt x="1692" y="783"/>
                        </a:lnTo>
                        <a:lnTo>
                          <a:pt x="1692" y="783"/>
                        </a:lnTo>
                        <a:lnTo>
                          <a:pt x="1691" y="778"/>
                        </a:lnTo>
                        <a:lnTo>
                          <a:pt x="1691" y="771"/>
                        </a:lnTo>
                        <a:lnTo>
                          <a:pt x="1692" y="765"/>
                        </a:lnTo>
                        <a:lnTo>
                          <a:pt x="1691" y="758"/>
                        </a:lnTo>
                        <a:lnTo>
                          <a:pt x="1691" y="758"/>
                        </a:lnTo>
                        <a:lnTo>
                          <a:pt x="1687" y="758"/>
                        </a:lnTo>
                        <a:lnTo>
                          <a:pt x="1687" y="758"/>
                        </a:lnTo>
                        <a:lnTo>
                          <a:pt x="1683" y="758"/>
                        </a:lnTo>
                        <a:lnTo>
                          <a:pt x="1681" y="762"/>
                        </a:lnTo>
                        <a:lnTo>
                          <a:pt x="1681" y="769"/>
                        </a:lnTo>
                        <a:lnTo>
                          <a:pt x="1681" y="769"/>
                        </a:lnTo>
                        <a:lnTo>
                          <a:pt x="1680" y="776"/>
                        </a:lnTo>
                        <a:lnTo>
                          <a:pt x="1678" y="783"/>
                        </a:lnTo>
                        <a:lnTo>
                          <a:pt x="1674" y="789"/>
                        </a:lnTo>
                        <a:lnTo>
                          <a:pt x="1672" y="796"/>
                        </a:lnTo>
                        <a:lnTo>
                          <a:pt x="1672" y="796"/>
                        </a:lnTo>
                        <a:lnTo>
                          <a:pt x="1672" y="811"/>
                        </a:lnTo>
                        <a:lnTo>
                          <a:pt x="1674" y="825"/>
                        </a:lnTo>
                        <a:lnTo>
                          <a:pt x="1674" y="825"/>
                        </a:lnTo>
                        <a:lnTo>
                          <a:pt x="1676" y="843"/>
                        </a:lnTo>
                        <a:lnTo>
                          <a:pt x="1676" y="863"/>
                        </a:lnTo>
                        <a:lnTo>
                          <a:pt x="1676" y="863"/>
                        </a:lnTo>
                        <a:lnTo>
                          <a:pt x="1674" y="876"/>
                        </a:lnTo>
                        <a:lnTo>
                          <a:pt x="1672" y="881"/>
                        </a:lnTo>
                        <a:lnTo>
                          <a:pt x="1672" y="888"/>
                        </a:lnTo>
                        <a:lnTo>
                          <a:pt x="1672" y="888"/>
                        </a:lnTo>
                        <a:lnTo>
                          <a:pt x="1676" y="901"/>
                        </a:lnTo>
                        <a:lnTo>
                          <a:pt x="1676" y="908"/>
                        </a:lnTo>
                        <a:lnTo>
                          <a:pt x="1674" y="914"/>
                        </a:lnTo>
                        <a:lnTo>
                          <a:pt x="1674" y="914"/>
                        </a:lnTo>
                        <a:lnTo>
                          <a:pt x="1672" y="917"/>
                        </a:lnTo>
                        <a:lnTo>
                          <a:pt x="1671" y="917"/>
                        </a:lnTo>
                        <a:lnTo>
                          <a:pt x="1669" y="921"/>
                        </a:lnTo>
                        <a:lnTo>
                          <a:pt x="1669" y="925"/>
                        </a:lnTo>
                        <a:lnTo>
                          <a:pt x="1669" y="925"/>
                        </a:lnTo>
                        <a:close/>
                        <a:moveTo>
                          <a:pt x="1508" y="1203"/>
                        </a:moveTo>
                        <a:lnTo>
                          <a:pt x="1508" y="1203"/>
                        </a:lnTo>
                        <a:lnTo>
                          <a:pt x="1500" y="1201"/>
                        </a:lnTo>
                        <a:lnTo>
                          <a:pt x="1500" y="1201"/>
                        </a:lnTo>
                        <a:lnTo>
                          <a:pt x="1491" y="1201"/>
                        </a:lnTo>
                        <a:lnTo>
                          <a:pt x="1491" y="1201"/>
                        </a:lnTo>
                        <a:lnTo>
                          <a:pt x="1488" y="1203"/>
                        </a:lnTo>
                        <a:lnTo>
                          <a:pt x="1486" y="1207"/>
                        </a:lnTo>
                        <a:lnTo>
                          <a:pt x="1484" y="1214"/>
                        </a:lnTo>
                        <a:lnTo>
                          <a:pt x="1484" y="1214"/>
                        </a:lnTo>
                        <a:lnTo>
                          <a:pt x="1484" y="1221"/>
                        </a:lnTo>
                        <a:lnTo>
                          <a:pt x="1486" y="1225"/>
                        </a:lnTo>
                        <a:lnTo>
                          <a:pt x="1490" y="1227"/>
                        </a:lnTo>
                        <a:lnTo>
                          <a:pt x="1493" y="1227"/>
                        </a:lnTo>
                        <a:lnTo>
                          <a:pt x="1500" y="1225"/>
                        </a:lnTo>
                        <a:lnTo>
                          <a:pt x="1502" y="1227"/>
                        </a:lnTo>
                        <a:lnTo>
                          <a:pt x="1504" y="1230"/>
                        </a:lnTo>
                        <a:lnTo>
                          <a:pt x="1504" y="1230"/>
                        </a:lnTo>
                        <a:lnTo>
                          <a:pt x="1502" y="1234"/>
                        </a:lnTo>
                        <a:lnTo>
                          <a:pt x="1500" y="1238"/>
                        </a:lnTo>
                        <a:lnTo>
                          <a:pt x="1499" y="1241"/>
                        </a:lnTo>
                        <a:lnTo>
                          <a:pt x="1497" y="1247"/>
                        </a:lnTo>
                        <a:lnTo>
                          <a:pt x="1497" y="1247"/>
                        </a:lnTo>
                        <a:lnTo>
                          <a:pt x="1499" y="1250"/>
                        </a:lnTo>
                        <a:lnTo>
                          <a:pt x="1502" y="1252"/>
                        </a:lnTo>
                        <a:lnTo>
                          <a:pt x="1506" y="1254"/>
                        </a:lnTo>
                        <a:lnTo>
                          <a:pt x="1511" y="1252"/>
                        </a:lnTo>
                        <a:lnTo>
                          <a:pt x="1511" y="1252"/>
                        </a:lnTo>
                        <a:lnTo>
                          <a:pt x="1515" y="1248"/>
                        </a:lnTo>
                        <a:lnTo>
                          <a:pt x="1517" y="1245"/>
                        </a:lnTo>
                        <a:lnTo>
                          <a:pt x="1519" y="1234"/>
                        </a:lnTo>
                        <a:lnTo>
                          <a:pt x="1517" y="1223"/>
                        </a:lnTo>
                        <a:lnTo>
                          <a:pt x="1517" y="1214"/>
                        </a:lnTo>
                        <a:lnTo>
                          <a:pt x="1517" y="1214"/>
                        </a:lnTo>
                        <a:lnTo>
                          <a:pt x="1515" y="1207"/>
                        </a:lnTo>
                        <a:lnTo>
                          <a:pt x="1511" y="1205"/>
                        </a:lnTo>
                        <a:lnTo>
                          <a:pt x="1508" y="1203"/>
                        </a:lnTo>
                        <a:lnTo>
                          <a:pt x="1508" y="1203"/>
                        </a:lnTo>
                        <a:close/>
                        <a:moveTo>
                          <a:pt x="1620" y="1122"/>
                        </a:moveTo>
                        <a:lnTo>
                          <a:pt x="1620" y="1122"/>
                        </a:lnTo>
                        <a:lnTo>
                          <a:pt x="1618" y="1125"/>
                        </a:lnTo>
                        <a:lnTo>
                          <a:pt x="1615" y="1131"/>
                        </a:lnTo>
                        <a:lnTo>
                          <a:pt x="1611" y="1138"/>
                        </a:lnTo>
                        <a:lnTo>
                          <a:pt x="1607" y="1140"/>
                        </a:lnTo>
                        <a:lnTo>
                          <a:pt x="1605" y="1142"/>
                        </a:lnTo>
                        <a:lnTo>
                          <a:pt x="1605" y="1142"/>
                        </a:lnTo>
                        <a:lnTo>
                          <a:pt x="1600" y="1140"/>
                        </a:lnTo>
                        <a:lnTo>
                          <a:pt x="1598" y="1138"/>
                        </a:lnTo>
                        <a:lnTo>
                          <a:pt x="1598" y="1134"/>
                        </a:lnTo>
                        <a:lnTo>
                          <a:pt x="1596" y="1131"/>
                        </a:lnTo>
                        <a:lnTo>
                          <a:pt x="1596" y="1131"/>
                        </a:lnTo>
                        <a:lnTo>
                          <a:pt x="1593" y="1131"/>
                        </a:lnTo>
                        <a:lnTo>
                          <a:pt x="1591" y="1131"/>
                        </a:lnTo>
                        <a:lnTo>
                          <a:pt x="1589" y="1134"/>
                        </a:lnTo>
                        <a:lnTo>
                          <a:pt x="1587" y="1143"/>
                        </a:lnTo>
                        <a:lnTo>
                          <a:pt x="1587" y="1143"/>
                        </a:lnTo>
                        <a:lnTo>
                          <a:pt x="1582" y="1154"/>
                        </a:lnTo>
                        <a:lnTo>
                          <a:pt x="1576" y="1165"/>
                        </a:lnTo>
                        <a:lnTo>
                          <a:pt x="1576" y="1165"/>
                        </a:lnTo>
                        <a:lnTo>
                          <a:pt x="1573" y="1169"/>
                        </a:lnTo>
                        <a:lnTo>
                          <a:pt x="1569" y="1171"/>
                        </a:lnTo>
                        <a:lnTo>
                          <a:pt x="1560" y="1172"/>
                        </a:lnTo>
                        <a:lnTo>
                          <a:pt x="1560" y="1172"/>
                        </a:lnTo>
                        <a:lnTo>
                          <a:pt x="1546" y="1172"/>
                        </a:lnTo>
                        <a:lnTo>
                          <a:pt x="1538" y="1174"/>
                        </a:lnTo>
                        <a:lnTo>
                          <a:pt x="1537" y="1178"/>
                        </a:lnTo>
                        <a:lnTo>
                          <a:pt x="1535" y="1180"/>
                        </a:lnTo>
                        <a:lnTo>
                          <a:pt x="1535" y="1180"/>
                        </a:lnTo>
                        <a:lnTo>
                          <a:pt x="1526" y="1185"/>
                        </a:lnTo>
                        <a:lnTo>
                          <a:pt x="1519" y="1191"/>
                        </a:lnTo>
                        <a:lnTo>
                          <a:pt x="1517" y="1192"/>
                        </a:lnTo>
                        <a:lnTo>
                          <a:pt x="1517" y="1196"/>
                        </a:lnTo>
                        <a:lnTo>
                          <a:pt x="1520" y="1196"/>
                        </a:lnTo>
                        <a:lnTo>
                          <a:pt x="1526" y="1198"/>
                        </a:lnTo>
                        <a:lnTo>
                          <a:pt x="1526" y="1198"/>
                        </a:lnTo>
                        <a:lnTo>
                          <a:pt x="1531" y="1196"/>
                        </a:lnTo>
                        <a:lnTo>
                          <a:pt x="1537" y="1194"/>
                        </a:lnTo>
                        <a:lnTo>
                          <a:pt x="1546" y="1189"/>
                        </a:lnTo>
                        <a:lnTo>
                          <a:pt x="1551" y="1185"/>
                        </a:lnTo>
                        <a:lnTo>
                          <a:pt x="1555" y="1185"/>
                        </a:lnTo>
                        <a:lnTo>
                          <a:pt x="1560" y="1187"/>
                        </a:lnTo>
                        <a:lnTo>
                          <a:pt x="1566" y="1191"/>
                        </a:lnTo>
                        <a:lnTo>
                          <a:pt x="1566" y="1191"/>
                        </a:lnTo>
                        <a:lnTo>
                          <a:pt x="1571" y="1201"/>
                        </a:lnTo>
                        <a:lnTo>
                          <a:pt x="1575" y="1207"/>
                        </a:lnTo>
                        <a:lnTo>
                          <a:pt x="1576" y="1207"/>
                        </a:lnTo>
                        <a:lnTo>
                          <a:pt x="1580" y="1209"/>
                        </a:lnTo>
                        <a:lnTo>
                          <a:pt x="1580" y="1209"/>
                        </a:lnTo>
                        <a:lnTo>
                          <a:pt x="1584" y="1207"/>
                        </a:lnTo>
                        <a:lnTo>
                          <a:pt x="1586" y="1203"/>
                        </a:lnTo>
                        <a:lnTo>
                          <a:pt x="1587" y="1194"/>
                        </a:lnTo>
                        <a:lnTo>
                          <a:pt x="1587" y="1194"/>
                        </a:lnTo>
                        <a:lnTo>
                          <a:pt x="1589" y="1189"/>
                        </a:lnTo>
                        <a:lnTo>
                          <a:pt x="1591" y="1187"/>
                        </a:lnTo>
                        <a:lnTo>
                          <a:pt x="1595" y="1185"/>
                        </a:lnTo>
                        <a:lnTo>
                          <a:pt x="1595" y="1185"/>
                        </a:lnTo>
                        <a:lnTo>
                          <a:pt x="1602" y="1185"/>
                        </a:lnTo>
                        <a:lnTo>
                          <a:pt x="1609" y="1187"/>
                        </a:lnTo>
                        <a:lnTo>
                          <a:pt x="1609" y="1187"/>
                        </a:lnTo>
                        <a:lnTo>
                          <a:pt x="1618" y="1191"/>
                        </a:lnTo>
                        <a:lnTo>
                          <a:pt x="1622" y="1192"/>
                        </a:lnTo>
                        <a:lnTo>
                          <a:pt x="1625" y="1191"/>
                        </a:lnTo>
                        <a:lnTo>
                          <a:pt x="1625" y="1191"/>
                        </a:lnTo>
                        <a:lnTo>
                          <a:pt x="1629" y="1187"/>
                        </a:lnTo>
                        <a:lnTo>
                          <a:pt x="1629" y="1185"/>
                        </a:lnTo>
                        <a:lnTo>
                          <a:pt x="1631" y="1181"/>
                        </a:lnTo>
                        <a:lnTo>
                          <a:pt x="1636" y="1181"/>
                        </a:lnTo>
                        <a:lnTo>
                          <a:pt x="1636" y="1181"/>
                        </a:lnTo>
                        <a:lnTo>
                          <a:pt x="1636" y="1176"/>
                        </a:lnTo>
                        <a:lnTo>
                          <a:pt x="1636" y="1172"/>
                        </a:lnTo>
                        <a:lnTo>
                          <a:pt x="1638" y="1171"/>
                        </a:lnTo>
                        <a:lnTo>
                          <a:pt x="1638" y="1171"/>
                        </a:lnTo>
                        <a:lnTo>
                          <a:pt x="1642" y="1169"/>
                        </a:lnTo>
                        <a:lnTo>
                          <a:pt x="1645" y="1171"/>
                        </a:lnTo>
                        <a:lnTo>
                          <a:pt x="1645" y="1174"/>
                        </a:lnTo>
                        <a:lnTo>
                          <a:pt x="1647" y="1178"/>
                        </a:lnTo>
                        <a:lnTo>
                          <a:pt x="1647" y="1178"/>
                        </a:lnTo>
                        <a:lnTo>
                          <a:pt x="1651" y="1178"/>
                        </a:lnTo>
                        <a:lnTo>
                          <a:pt x="1654" y="1176"/>
                        </a:lnTo>
                        <a:lnTo>
                          <a:pt x="1656" y="1172"/>
                        </a:lnTo>
                        <a:lnTo>
                          <a:pt x="1658" y="1169"/>
                        </a:lnTo>
                        <a:lnTo>
                          <a:pt x="1658" y="1160"/>
                        </a:lnTo>
                        <a:lnTo>
                          <a:pt x="1656" y="1153"/>
                        </a:lnTo>
                        <a:lnTo>
                          <a:pt x="1656" y="1153"/>
                        </a:lnTo>
                        <a:lnTo>
                          <a:pt x="1654" y="1142"/>
                        </a:lnTo>
                        <a:lnTo>
                          <a:pt x="1654" y="1136"/>
                        </a:lnTo>
                        <a:lnTo>
                          <a:pt x="1656" y="1129"/>
                        </a:lnTo>
                        <a:lnTo>
                          <a:pt x="1656" y="1129"/>
                        </a:lnTo>
                        <a:lnTo>
                          <a:pt x="1658" y="1124"/>
                        </a:lnTo>
                        <a:lnTo>
                          <a:pt x="1662" y="1118"/>
                        </a:lnTo>
                        <a:lnTo>
                          <a:pt x="1665" y="1111"/>
                        </a:lnTo>
                        <a:lnTo>
                          <a:pt x="1667" y="1105"/>
                        </a:lnTo>
                        <a:lnTo>
                          <a:pt x="1667" y="1105"/>
                        </a:lnTo>
                        <a:lnTo>
                          <a:pt x="1669" y="1093"/>
                        </a:lnTo>
                        <a:lnTo>
                          <a:pt x="1669" y="1077"/>
                        </a:lnTo>
                        <a:lnTo>
                          <a:pt x="1669" y="1069"/>
                        </a:lnTo>
                        <a:lnTo>
                          <a:pt x="1665" y="1062"/>
                        </a:lnTo>
                        <a:lnTo>
                          <a:pt x="1662" y="1057"/>
                        </a:lnTo>
                        <a:lnTo>
                          <a:pt x="1656" y="1053"/>
                        </a:lnTo>
                        <a:lnTo>
                          <a:pt x="1656" y="1053"/>
                        </a:lnTo>
                        <a:lnTo>
                          <a:pt x="1651" y="1053"/>
                        </a:lnTo>
                        <a:lnTo>
                          <a:pt x="1651" y="1053"/>
                        </a:lnTo>
                        <a:lnTo>
                          <a:pt x="1643" y="1055"/>
                        </a:lnTo>
                        <a:lnTo>
                          <a:pt x="1640" y="1058"/>
                        </a:lnTo>
                        <a:lnTo>
                          <a:pt x="1640" y="1058"/>
                        </a:lnTo>
                        <a:lnTo>
                          <a:pt x="1636" y="1064"/>
                        </a:lnTo>
                        <a:lnTo>
                          <a:pt x="1638" y="1071"/>
                        </a:lnTo>
                        <a:lnTo>
                          <a:pt x="1640" y="1084"/>
                        </a:lnTo>
                        <a:lnTo>
                          <a:pt x="1640" y="1084"/>
                        </a:lnTo>
                        <a:lnTo>
                          <a:pt x="1640" y="1095"/>
                        </a:lnTo>
                        <a:lnTo>
                          <a:pt x="1636" y="1104"/>
                        </a:lnTo>
                        <a:lnTo>
                          <a:pt x="1631" y="1113"/>
                        </a:lnTo>
                        <a:lnTo>
                          <a:pt x="1624" y="1122"/>
                        </a:lnTo>
                        <a:lnTo>
                          <a:pt x="1620" y="1122"/>
                        </a:lnTo>
                        <a:close/>
                        <a:moveTo>
                          <a:pt x="1609" y="736"/>
                        </a:moveTo>
                        <a:lnTo>
                          <a:pt x="1609" y="736"/>
                        </a:lnTo>
                        <a:lnTo>
                          <a:pt x="1609" y="736"/>
                        </a:lnTo>
                        <a:lnTo>
                          <a:pt x="1609" y="736"/>
                        </a:lnTo>
                        <a:lnTo>
                          <a:pt x="1604" y="740"/>
                        </a:lnTo>
                        <a:lnTo>
                          <a:pt x="1604" y="744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4" y="745"/>
                        </a:lnTo>
                        <a:lnTo>
                          <a:pt x="1605" y="747"/>
                        </a:lnTo>
                        <a:lnTo>
                          <a:pt x="1605" y="747"/>
                        </a:lnTo>
                        <a:lnTo>
                          <a:pt x="1605" y="747"/>
                        </a:lnTo>
                        <a:lnTo>
                          <a:pt x="1605" y="747"/>
                        </a:lnTo>
                        <a:lnTo>
                          <a:pt x="1607" y="747"/>
                        </a:lnTo>
                        <a:lnTo>
                          <a:pt x="1607" y="747"/>
                        </a:lnTo>
                        <a:lnTo>
                          <a:pt x="1609" y="747"/>
                        </a:lnTo>
                        <a:lnTo>
                          <a:pt x="1609" y="747"/>
                        </a:lnTo>
                        <a:lnTo>
                          <a:pt x="1613" y="747"/>
                        </a:lnTo>
                        <a:lnTo>
                          <a:pt x="1613" y="747"/>
                        </a:lnTo>
                        <a:lnTo>
                          <a:pt x="1611" y="747"/>
                        </a:lnTo>
                        <a:lnTo>
                          <a:pt x="1611" y="747"/>
                        </a:lnTo>
                        <a:lnTo>
                          <a:pt x="1611" y="745"/>
                        </a:lnTo>
                        <a:lnTo>
                          <a:pt x="1611" y="745"/>
                        </a:lnTo>
                        <a:lnTo>
                          <a:pt x="1613" y="744"/>
                        </a:lnTo>
                        <a:lnTo>
                          <a:pt x="1613" y="740"/>
                        </a:lnTo>
                        <a:lnTo>
                          <a:pt x="1611" y="738"/>
                        </a:lnTo>
                        <a:lnTo>
                          <a:pt x="1609" y="736"/>
                        </a:lnTo>
                        <a:lnTo>
                          <a:pt x="1609" y="736"/>
                        </a:lnTo>
                        <a:close/>
                        <a:moveTo>
                          <a:pt x="1124" y="1922"/>
                        </a:moveTo>
                        <a:lnTo>
                          <a:pt x="1124" y="1922"/>
                        </a:lnTo>
                        <a:lnTo>
                          <a:pt x="1124" y="1912"/>
                        </a:lnTo>
                        <a:lnTo>
                          <a:pt x="1120" y="1905"/>
                        </a:lnTo>
                        <a:lnTo>
                          <a:pt x="1117" y="1900"/>
                        </a:lnTo>
                        <a:lnTo>
                          <a:pt x="1111" y="1894"/>
                        </a:lnTo>
                        <a:lnTo>
                          <a:pt x="1111" y="1894"/>
                        </a:lnTo>
                        <a:lnTo>
                          <a:pt x="1097" y="1885"/>
                        </a:lnTo>
                        <a:lnTo>
                          <a:pt x="1091" y="1878"/>
                        </a:lnTo>
                        <a:lnTo>
                          <a:pt x="1088" y="1869"/>
                        </a:lnTo>
                        <a:lnTo>
                          <a:pt x="1088" y="1869"/>
                        </a:lnTo>
                        <a:lnTo>
                          <a:pt x="1084" y="1856"/>
                        </a:lnTo>
                        <a:lnTo>
                          <a:pt x="1082" y="1849"/>
                        </a:lnTo>
                        <a:lnTo>
                          <a:pt x="1079" y="1844"/>
                        </a:lnTo>
                        <a:lnTo>
                          <a:pt x="1079" y="1844"/>
                        </a:lnTo>
                        <a:lnTo>
                          <a:pt x="1068" y="1836"/>
                        </a:lnTo>
                        <a:lnTo>
                          <a:pt x="1057" y="1829"/>
                        </a:lnTo>
                        <a:lnTo>
                          <a:pt x="1048" y="1824"/>
                        </a:lnTo>
                        <a:lnTo>
                          <a:pt x="1039" y="1817"/>
                        </a:lnTo>
                        <a:lnTo>
                          <a:pt x="1039" y="1817"/>
                        </a:lnTo>
                        <a:lnTo>
                          <a:pt x="1033" y="1809"/>
                        </a:lnTo>
                        <a:lnTo>
                          <a:pt x="1030" y="1800"/>
                        </a:lnTo>
                        <a:lnTo>
                          <a:pt x="1026" y="1784"/>
                        </a:lnTo>
                        <a:lnTo>
                          <a:pt x="1026" y="1784"/>
                        </a:lnTo>
                        <a:lnTo>
                          <a:pt x="1021" y="1770"/>
                        </a:lnTo>
                        <a:lnTo>
                          <a:pt x="1014" y="1760"/>
                        </a:lnTo>
                        <a:lnTo>
                          <a:pt x="1003" y="1755"/>
                        </a:lnTo>
                        <a:lnTo>
                          <a:pt x="990" y="1750"/>
                        </a:lnTo>
                        <a:lnTo>
                          <a:pt x="990" y="1750"/>
                        </a:lnTo>
                        <a:lnTo>
                          <a:pt x="979" y="1748"/>
                        </a:lnTo>
                        <a:lnTo>
                          <a:pt x="974" y="1746"/>
                        </a:lnTo>
                        <a:lnTo>
                          <a:pt x="968" y="1746"/>
                        </a:lnTo>
                        <a:lnTo>
                          <a:pt x="968" y="1746"/>
                        </a:lnTo>
                        <a:lnTo>
                          <a:pt x="967" y="1748"/>
                        </a:lnTo>
                        <a:lnTo>
                          <a:pt x="967" y="1748"/>
                        </a:lnTo>
                        <a:lnTo>
                          <a:pt x="965" y="1750"/>
                        </a:lnTo>
                        <a:lnTo>
                          <a:pt x="965" y="1753"/>
                        </a:lnTo>
                        <a:lnTo>
                          <a:pt x="968" y="1760"/>
                        </a:lnTo>
                        <a:lnTo>
                          <a:pt x="977" y="1771"/>
                        </a:lnTo>
                        <a:lnTo>
                          <a:pt x="977" y="1771"/>
                        </a:lnTo>
                        <a:lnTo>
                          <a:pt x="997" y="1795"/>
                        </a:lnTo>
                        <a:lnTo>
                          <a:pt x="1006" y="1808"/>
                        </a:lnTo>
                        <a:lnTo>
                          <a:pt x="1014" y="1822"/>
                        </a:lnTo>
                        <a:lnTo>
                          <a:pt x="1014" y="1822"/>
                        </a:lnTo>
                        <a:lnTo>
                          <a:pt x="1024" y="1844"/>
                        </a:lnTo>
                        <a:lnTo>
                          <a:pt x="1039" y="1865"/>
                        </a:lnTo>
                        <a:lnTo>
                          <a:pt x="1039" y="1865"/>
                        </a:lnTo>
                        <a:lnTo>
                          <a:pt x="1048" y="1880"/>
                        </a:lnTo>
                        <a:lnTo>
                          <a:pt x="1057" y="1894"/>
                        </a:lnTo>
                        <a:lnTo>
                          <a:pt x="1073" y="1925"/>
                        </a:lnTo>
                        <a:lnTo>
                          <a:pt x="1073" y="1925"/>
                        </a:lnTo>
                        <a:lnTo>
                          <a:pt x="1082" y="1938"/>
                        </a:lnTo>
                        <a:lnTo>
                          <a:pt x="1088" y="1941"/>
                        </a:lnTo>
                        <a:lnTo>
                          <a:pt x="1095" y="1947"/>
                        </a:lnTo>
                        <a:lnTo>
                          <a:pt x="1095" y="1947"/>
                        </a:lnTo>
                        <a:lnTo>
                          <a:pt x="1100" y="1949"/>
                        </a:lnTo>
                        <a:lnTo>
                          <a:pt x="1108" y="1952"/>
                        </a:lnTo>
                        <a:lnTo>
                          <a:pt x="1115" y="1952"/>
                        </a:lnTo>
                        <a:lnTo>
                          <a:pt x="1119" y="1952"/>
                        </a:lnTo>
                        <a:lnTo>
                          <a:pt x="1122" y="1950"/>
                        </a:lnTo>
                        <a:lnTo>
                          <a:pt x="1122" y="1950"/>
                        </a:lnTo>
                        <a:lnTo>
                          <a:pt x="1126" y="1943"/>
                        </a:lnTo>
                        <a:lnTo>
                          <a:pt x="1126" y="1936"/>
                        </a:lnTo>
                        <a:lnTo>
                          <a:pt x="1124" y="1922"/>
                        </a:lnTo>
                        <a:lnTo>
                          <a:pt x="1124" y="1922"/>
                        </a:lnTo>
                        <a:close/>
                        <a:moveTo>
                          <a:pt x="729" y="1674"/>
                        </a:moveTo>
                        <a:lnTo>
                          <a:pt x="729" y="1674"/>
                        </a:lnTo>
                        <a:lnTo>
                          <a:pt x="728" y="1677"/>
                        </a:lnTo>
                        <a:lnTo>
                          <a:pt x="728" y="1677"/>
                        </a:lnTo>
                        <a:lnTo>
                          <a:pt x="726" y="1679"/>
                        </a:lnTo>
                        <a:lnTo>
                          <a:pt x="726" y="1679"/>
                        </a:lnTo>
                        <a:lnTo>
                          <a:pt x="728" y="1681"/>
                        </a:lnTo>
                        <a:lnTo>
                          <a:pt x="728" y="1683"/>
                        </a:lnTo>
                        <a:lnTo>
                          <a:pt x="728" y="1683"/>
                        </a:lnTo>
                        <a:lnTo>
                          <a:pt x="729" y="1684"/>
                        </a:lnTo>
                        <a:lnTo>
                          <a:pt x="729" y="1688"/>
                        </a:lnTo>
                        <a:lnTo>
                          <a:pt x="729" y="1688"/>
                        </a:lnTo>
                        <a:lnTo>
                          <a:pt x="722" y="1706"/>
                        </a:lnTo>
                        <a:lnTo>
                          <a:pt x="722" y="1706"/>
                        </a:lnTo>
                        <a:lnTo>
                          <a:pt x="724" y="1715"/>
                        </a:lnTo>
                        <a:lnTo>
                          <a:pt x="728" y="1726"/>
                        </a:lnTo>
                        <a:lnTo>
                          <a:pt x="728" y="1726"/>
                        </a:lnTo>
                        <a:lnTo>
                          <a:pt x="729" y="1737"/>
                        </a:lnTo>
                        <a:lnTo>
                          <a:pt x="731" y="1744"/>
                        </a:lnTo>
                        <a:lnTo>
                          <a:pt x="733" y="1746"/>
                        </a:lnTo>
                        <a:lnTo>
                          <a:pt x="737" y="1746"/>
                        </a:lnTo>
                        <a:lnTo>
                          <a:pt x="746" y="1742"/>
                        </a:lnTo>
                        <a:lnTo>
                          <a:pt x="746" y="1742"/>
                        </a:lnTo>
                        <a:lnTo>
                          <a:pt x="751" y="1741"/>
                        </a:lnTo>
                        <a:lnTo>
                          <a:pt x="755" y="1739"/>
                        </a:lnTo>
                        <a:lnTo>
                          <a:pt x="757" y="1737"/>
                        </a:lnTo>
                        <a:lnTo>
                          <a:pt x="757" y="1737"/>
                        </a:lnTo>
                        <a:lnTo>
                          <a:pt x="758" y="1732"/>
                        </a:lnTo>
                        <a:lnTo>
                          <a:pt x="758" y="1724"/>
                        </a:lnTo>
                        <a:lnTo>
                          <a:pt x="758" y="1717"/>
                        </a:lnTo>
                        <a:lnTo>
                          <a:pt x="757" y="1712"/>
                        </a:lnTo>
                        <a:lnTo>
                          <a:pt x="757" y="1712"/>
                        </a:lnTo>
                        <a:lnTo>
                          <a:pt x="749" y="1699"/>
                        </a:lnTo>
                        <a:lnTo>
                          <a:pt x="740" y="1688"/>
                        </a:lnTo>
                        <a:lnTo>
                          <a:pt x="729" y="1674"/>
                        </a:lnTo>
                        <a:lnTo>
                          <a:pt x="729" y="1674"/>
                        </a:lnTo>
                        <a:close/>
                        <a:moveTo>
                          <a:pt x="1330" y="1656"/>
                        </a:moveTo>
                        <a:lnTo>
                          <a:pt x="1330" y="1656"/>
                        </a:lnTo>
                        <a:lnTo>
                          <a:pt x="1325" y="1656"/>
                        </a:lnTo>
                        <a:lnTo>
                          <a:pt x="1321" y="1659"/>
                        </a:lnTo>
                        <a:lnTo>
                          <a:pt x="1321" y="1659"/>
                        </a:lnTo>
                        <a:lnTo>
                          <a:pt x="1319" y="1661"/>
                        </a:lnTo>
                        <a:lnTo>
                          <a:pt x="1318" y="1665"/>
                        </a:lnTo>
                        <a:lnTo>
                          <a:pt x="1316" y="1672"/>
                        </a:lnTo>
                        <a:lnTo>
                          <a:pt x="1316" y="1672"/>
                        </a:lnTo>
                        <a:lnTo>
                          <a:pt x="1316" y="1675"/>
                        </a:lnTo>
                        <a:lnTo>
                          <a:pt x="1314" y="1679"/>
                        </a:lnTo>
                        <a:lnTo>
                          <a:pt x="1307" y="1683"/>
                        </a:lnTo>
                        <a:lnTo>
                          <a:pt x="1307" y="1683"/>
                        </a:lnTo>
                        <a:lnTo>
                          <a:pt x="1301" y="1688"/>
                        </a:lnTo>
                        <a:lnTo>
                          <a:pt x="1300" y="1690"/>
                        </a:lnTo>
                        <a:lnTo>
                          <a:pt x="1301" y="1694"/>
                        </a:lnTo>
                        <a:lnTo>
                          <a:pt x="1301" y="1694"/>
                        </a:lnTo>
                        <a:lnTo>
                          <a:pt x="1309" y="1694"/>
                        </a:lnTo>
                        <a:lnTo>
                          <a:pt x="1314" y="1692"/>
                        </a:lnTo>
                        <a:lnTo>
                          <a:pt x="1318" y="1688"/>
                        </a:lnTo>
                        <a:lnTo>
                          <a:pt x="1321" y="1683"/>
                        </a:lnTo>
                        <a:lnTo>
                          <a:pt x="1321" y="1683"/>
                        </a:lnTo>
                        <a:lnTo>
                          <a:pt x="1327" y="1677"/>
                        </a:lnTo>
                        <a:lnTo>
                          <a:pt x="1332" y="1672"/>
                        </a:lnTo>
                        <a:lnTo>
                          <a:pt x="1334" y="1666"/>
                        </a:lnTo>
                        <a:lnTo>
                          <a:pt x="1336" y="1663"/>
                        </a:lnTo>
                        <a:lnTo>
                          <a:pt x="1334" y="1659"/>
                        </a:lnTo>
                        <a:lnTo>
                          <a:pt x="1334" y="1659"/>
                        </a:lnTo>
                        <a:lnTo>
                          <a:pt x="1332" y="1656"/>
                        </a:lnTo>
                        <a:lnTo>
                          <a:pt x="1330" y="1656"/>
                        </a:lnTo>
                        <a:lnTo>
                          <a:pt x="1330" y="1656"/>
                        </a:lnTo>
                        <a:close/>
                        <a:moveTo>
                          <a:pt x="1428" y="1688"/>
                        </a:moveTo>
                        <a:lnTo>
                          <a:pt x="1428" y="1688"/>
                        </a:lnTo>
                        <a:lnTo>
                          <a:pt x="1424" y="1688"/>
                        </a:lnTo>
                        <a:lnTo>
                          <a:pt x="1424" y="1688"/>
                        </a:lnTo>
                        <a:lnTo>
                          <a:pt x="1423" y="1690"/>
                        </a:lnTo>
                        <a:lnTo>
                          <a:pt x="1421" y="1694"/>
                        </a:lnTo>
                        <a:lnTo>
                          <a:pt x="1417" y="1699"/>
                        </a:lnTo>
                        <a:lnTo>
                          <a:pt x="1417" y="1699"/>
                        </a:lnTo>
                        <a:lnTo>
                          <a:pt x="1412" y="1703"/>
                        </a:lnTo>
                        <a:lnTo>
                          <a:pt x="1403" y="1704"/>
                        </a:lnTo>
                        <a:lnTo>
                          <a:pt x="1386" y="1704"/>
                        </a:lnTo>
                        <a:lnTo>
                          <a:pt x="1386" y="1704"/>
                        </a:lnTo>
                        <a:lnTo>
                          <a:pt x="1381" y="1704"/>
                        </a:lnTo>
                        <a:lnTo>
                          <a:pt x="1377" y="1706"/>
                        </a:lnTo>
                        <a:lnTo>
                          <a:pt x="1374" y="1710"/>
                        </a:lnTo>
                        <a:lnTo>
                          <a:pt x="1374" y="1715"/>
                        </a:lnTo>
                        <a:lnTo>
                          <a:pt x="1374" y="1715"/>
                        </a:lnTo>
                        <a:lnTo>
                          <a:pt x="1376" y="1719"/>
                        </a:lnTo>
                        <a:lnTo>
                          <a:pt x="1377" y="1721"/>
                        </a:lnTo>
                        <a:lnTo>
                          <a:pt x="1386" y="1721"/>
                        </a:lnTo>
                        <a:lnTo>
                          <a:pt x="1386" y="1721"/>
                        </a:lnTo>
                        <a:lnTo>
                          <a:pt x="1395" y="1721"/>
                        </a:lnTo>
                        <a:lnTo>
                          <a:pt x="1401" y="1722"/>
                        </a:lnTo>
                        <a:lnTo>
                          <a:pt x="1405" y="1724"/>
                        </a:lnTo>
                        <a:lnTo>
                          <a:pt x="1405" y="1724"/>
                        </a:lnTo>
                        <a:lnTo>
                          <a:pt x="1406" y="1728"/>
                        </a:lnTo>
                        <a:lnTo>
                          <a:pt x="1406" y="1732"/>
                        </a:lnTo>
                        <a:lnTo>
                          <a:pt x="1406" y="1735"/>
                        </a:lnTo>
                        <a:lnTo>
                          <a:pt x="1406" y="1739"/>
                        </a:lnTo>
                        <a:lnTo>
                          <a:pt x="1406" y="1739"/>
                        </a:lnTo>
                        <a:lnTo>
                          <a:pt x="1408" y="1742"/>
                        </a:lnTo>
                        <a:lnTo>
                          <a:pt x="1414" y="1746"/>
                        </a:lnTo>
                        <a:lnTo>
                          <a:pt x="1419" y="1748"/>
                        </a:lnTo>
                        <a:lnTo>
                          <a:pt x="1424" y="1748"/>
                        </a:lnTo>
                        <a:lnTo>
                          <a:pt x="1424" y="1748"/>
                        </a:lnTo>
                        <a:lnTo>
                          <a:pt x="1428" y="1744"/>
                        </a:lnTo>
                        <a:lnTo>
                          <a:pt x="1428" y="1741"/>
                        </a:lnTo>
                        <a:lnTo>
                          <a:pt x="1428" y="1735"/>
                        </a:lnTo>
                        <a:lnTo>
                          <a:pt x="1426" y="1730"/>
                        </a:lnTo>
                        <a:lnTo>
                          <a:pt x="1426" y="1730"/>
                        </a:lnTo>
                        <a:lnTo>
                          <a:pt x="1424" y="1724"/>
                        </a:lnTo>
                        <a:lnTo>
                          <a:pt x="1426" y="1721"/>
                        </a:lnTo>
                        <a:lnTo>
                          <a:pt x="1434" y="1713"/>
                        </a:lnTo>
                        <a:lnTo>
                          <a:pt x="1434" y="1713"/>
                        </a:lnTo>
                        <a:lnTo>
                          <a:pt x="1437" y="1710"/>
                        </a:lnTo>
                        <a:lnTo>
                          <a:pt x="1437" y="1706"/>
                        </a:lnTo>
                        <a:lnTo>
                          <a:pt x="1437" y="1706"/>
                        </a:lnTo>
                        <a:lnTo>
                          <a:pt x="1434" y="1697"/>
                        </a:lnTo>
                        <a:lnTo>
                          <a:pt x="1432" y="1692"/>
                        </a:lnTo>
                        <a:lnTo>
                          <a:pt x="1428" y="1688"/>
                        </a:lnTo>
                        <a:lnTo>
                          <a:pt x="1428" y="1688"/>
                        </a:lnTo>
                        <a:close/>
                        <a:moveTo>
                          <a:pt x="1359" y="1373"/>
                        </a:moveTo>
                        <a:lnTo>
                          <a:pt x="1359" y="1373"/>
                        </a:lnTo>
                        <a:lnTo>
                          <a:pt x="1356" y="1377"/>
                        </a:lnTo>
                        <a:lnTo>
                          <a:pt x="1350" y="1382"/>
                        </a:lnTo>
                        <a:lnTo>
                          <a:pt x="1350" y="1382"/>
                        </a:lnTo>
                        <a:lnTo>
                          <a:pt x="1343" y="1393"/>
                        </a:lnTo>
                        <a:lnTo>
                          <a:pt x="1336" y="1406"/>
                        </a:lnTo>
                        <a:lnTo>
                          <a:pt x="1336" y="1413"/>
                        </a:lnTo>
                        <a:lnTo>
                          <a:pt x="1336" y="1420"/>
                        </a:lnTo>
                        <a:lnTo>
                          <a:pt x="1338" y="1426"/>
                        </a:lnTo>
                        <a:lnTo>
                          <a:pt x="1343" y="1431"/>
                        </a:lnTo>
                        <a:lnTo>
                          <a:pt x="1343" y="1431"/>
                        </a:lnTo>
                        <a:lnTo>
                          <a:pt x="1348" y="1431"/>
                        </a:lnTo>
                        <a:lnTo>
                          <a:pt x="1354" y="1431"/>
                        </a:lnTo>
                        <a:lnTo>
                          <a:pt x="1359" y="1428"/>
                        </a:lnTo>
                        <a:lnTo>
                          <a:pt x="1365" y="1424"/>
                        </a:lnTo>
                        <a:lnTo>
                          <a:pt x="1374" y="1413"/>
                        </a:lnTo>
                        <a:lnTo>
                          <a:pt x="1377" y="1404"/>
                        </a:lnTo>
                        <a:lnTo>
                          <a:pt x="1377" y="1404"/>
                        </a:lnTo>
                        <a:lnTo>
                          <a:pt x="1377" y="1397"/>
                        </a:lnTo>
                        <a:lnTo>
                          <a:pt x="1376" y="1390"/>
                        </a:lnTo>
                        <a:lnTo>
                          <a:pt x="1370" y="1379"/>
                        </a:lnTo>
                        <a:lnTo>
                          <a:pt x="1370" y="1379"/>
                        </a:lnTo>
                        <a:lnTo>
                          <a:pt x="1368" y="1375"/>
                        </a:lnTo>
                        <a:lnTo>
                          <a:pt x="1365" y="1373"/>
                        </a:lnTo>
                        <a:lnTo>
                          <a:pt x="1363" y="1373"/>
                        </a:lnTo>
                        <a:lnTo>
                          <a:pt x="1359" y="1373"/>
                        </a:lnTo>
                        <a:lnTo>
                          <a:pt x="1359" y="1373"/>
                        </a:lnTo>
                        <a:close/>
                        <a:moveTo>
                          <a:pt x="1175" y="1829"/>
                        </a:moveTo>
                        <a:lnTo>
                          <a:pt x="1175" y="1829"/>
                        </a:lnTo>
                        <a:lnTo>
                          <a:pt x="1173" y="1836"/>
                        </a:lnTo>
                        <a:lnTo>
                          <a:pt x="1171" y="1844"/>
                        </a:lnTo>
                        <a:lnTo>
                          <a:pt x="1173" y="1851"/>
                        </a:lnTo>
                        <a:lnTo>
                          <a:pt x="1175" y="1858"/>
                        </a:lnTo>
                        <a:lnTo>
                          <a:pt x="1175" y="1858"/>
                        </a:lnTo>
                        <a:lnTo>
                          <a:pt x="1176" y="1865"/>
                        </a:lnTo>
                        <a:lnTo>
                          <a:pt x="1180" y="1871"/>
                        </a:lnTo>
                        <a:lnTo>
                          <a:pt x="1189" y="1880"/>
                        </a:lnTo>
                        <a:lnTo>
                          <a:pt x="1189" y="1880"/>
                        </a:lnTo>
                        <a:lnTo>
                          <a:pt x="1191" y="1887"/>
                        </a:lnTo>
                        <a:lnTo>
                          <a:pt x="1193" y="1894"/>
                        </a:lnTo>
                        <a:lnTo>
                          <a:pt x="1196" y="1902"/>
                        </a:lnTo>
                        <a:lnTo>
                          <a:pt x="1200" y="1909"/>
                        </a:lnTo>
                        <a:lnTo>
                          <a:pt x="1200" y="1909"/>
                        </a:lnTo>
                        <a:lnTo>
                          <a:pt x="1204" y="1912"/>
                        </a:lnTo>
                        <a:lnTo>
                          <a:pt x="1209" y="1914"/>
                        </a:lnTo>
                        <a:lnTo>
                          <a:pt x="1222" y="1918"/>
                        </a:lnTo>
                        <a:lnTo>
                          <a:pt x="1234" y="1918"/>
                        </a:lnTo>
                        <a:lnTo>
                          <a:pt x="1245" y="1916"/>
                        </a:lnTo>
                        <a:lnTo>
                          <a:pt x="1245" y="1916"/>
                        </a:lnTo>
                        <a:lnTo>
                          <a:pt x="1251" y="1914"/>
                        </a:lnTo>
                        <a:lnTo>
                          <a:pt x="1256" y="1914"/>
                        </a:lnTo>
                        <a:lnTo>
                          <a:pt x="1256" y="1914"/>
                        </a:lnTo>
                        <a:lnTo>
                          <a:pt x="1260" y="1914"/>
                        </a:lnTo>
                        <a:lnTo>
                          <a:pt x="1263" y="1916"/>
                        </a:lnTo>
                        <a:lnTo>
                          <a:pt x="1263" y="1916"/>
                        </a:lnTo>
                        <a:lnTo>
                          <a:pt x="1269" y="1918"/>
                        </a:lnTo>
                        <a:lnTo>
                          <a:pt x="1274" y="1918"/>
                        </a:lnTo>
                        <a:lnTo>
                          <a:pt x="1285" y="1914"/>
                        </a:lnTo>
                        <a:lnTo>
                          <a:pt x="1285" y="1914"/>
                        </a:lnTo>
                        <a:lnTo>
                          <a:pt x="1289" y="1912"/>
                        </a:lnTo>
                        <a:lnTo>
                          <a:pt x="1291" y="1909"/>
                        </a:lnTo>
                        <a:lnTo>
                          <a:pt x="1294" y="1902"/>
                        </a:lnTo>
                        <a:lnTo>
                          <a:pt x="1294" y="1902"/>
                        </a:lnTo>
                        <a:lnTo>
                          <a:pt x="1298" y="1893"/>
                        </a:lnTo>
                        <a:lnTo>
                          <a:pt x="1300" y="1884"/>
                        </a:lnTo>
                        <a:lnTo>
                          <a:pt x="1300" y="1873"/>
                        </a:lnTo>
                        <a:lnTo>
                          <a:pt x="1300" y="1864"/>
                        </a:lnTo>
                        <a:lnTo>
                          <a:pt x="1300" y="1864"/>
                        </a:lnTo>
                        <a:lnTo>
                          <a:pt x="1298" y="1858"/>
                        </a:lnTo>
                        <a:lnTo>
                          <a:pt x="1298" y="1855"/>
                        </a:lnTo>
                        <a:lnTo>
                          <a:pt x="1298" y="1851"/>
                        </a:lnTo>
                        <a:lnTo>
                          <a:pt x="1298" y="1851"/>
                        </a:lnTo>
                        <a:lnTo>
                          <a:pt x="1303" y="1846"/>
                        </a:lnTo>
                        <a:lnTo>
                          <a:pt x="1309" y="1844"/>
                        </a:lnTo>
                        <a:lnTo>
                          <a:pt x="1309" y="1844"/>
                        </a:lnTo>
                        <a:lnTo>
                          <a:pt x="1318" y="1842"/>
                        </a:lnTo>
                        <a:lnTo>
                          <a:pt x="1319" y="1840"/>
                        </a:lnTo>
                        <a:lnTo>
                          <a:pt x="1321" y="1836"/>
                        </a:lnTo>
                        <a:lnTo>
                          <a:pt x="1321" y="1836"/>
                        </a:lnTo>
                        <a:lnTo>
                          <a:pt x="1321" y="1833"/>
                        </a:lnTo>
                        <a:lnTo>
                          <a:pt x="1319" y="1831"/>
                        </a:lnTo>
                        <a:lnTo>
                          <a:pt x="1314" y="1826"/>
                        </a:lnTo>
                        <a:lnTo>
                          <a:pt x="1314" y="1826"/>
                        </a:lnTo>
                        <a:lnTo>
                          <a:pt x="1307" y="1820"/>
                        </a:lnTo>
                        <a:lnTo>
                          <a:pt x="1303" y="1813"/>
                        </a:lnTo>
                        <a:lnTo>
                          <a:pt x="1303" y="1813"/>
                        </a:lnTo>
                        <a:lnTo>
                          <a:pt x="1301" y="1804"/>
                        </a:lnTo>
                        <a:lnTo>
                          <a:pt x="1300" y="1800"/>
                        </a:lnTo>
                        <a:lnTo>
                          <a:pt x="1300" y="1795"/>
                        </a:lnTo>
                        <a:lnTo>
                          <a:pt x="1300" y="1795"/>
                        </a:lnTo>
                        <a:lnTo>
                          <a:pt x="1301" y="1786"/>
                        </a:lnTo>
                        <a:lnTo>
                          <a:pt x="1307" y="1775"/>
                        </a:lnTo>
                        <a:lnTo>
                          <a:pt x="1307" y="1775"/>
                        </a:lnTo>
                        <a:lnTo>
                          <a:pt x="1312" y="1771"/>
                        </a:lnTo>
                        <a:lnTo>
                          <a:pt x="1318" y="1768"/>
                        </a:lnTo>
                        <a:lnTo>
                          <a:pt x="1323" y="1764"/>
                        </a:lnTo>
                        <a:lnTo>
                          <a:pt x="1327" y="1759"/>
                        </a:lnTo>
                        <a:lnTo>
                          <a:pt x="1327" y="1759"/>
                        </a:lnTo>
                        <a:lnTo>
                          <a:pt x="1329" y="1757"/>
                        </a:lnTo>
                        <a:lnTo>
                          <a:pt x="1327" y="1753"/>
                        </a:lnTo>
                        <a:lnTo>
                          <a:pt x="1323" y="1751"/>
                        </a:lnTo>
                        <a:lnTo>
                          <a:pt x="1314" y="1746"/>
                        </a:lnTo>
                        <a:lnTo>
                          <a:pt x="1314" y="1746"/>
                        </a:lnTo>
                        <a:lnTo>
                          <a:pt x="1310" y="1742"/>
                        </a:lnTo>
                        <a:lnTo>
                          <a:pt x="1309" y="1737"/>
                        </a:lnTo>
                        <a:lnTo>
                          <a:pt x="1305" y="1732"/>
                        </a:lnTo>
                        <a:lnTo>
                          <a:pt x="1301" y="1728"/>
                        </a:lnTo>
                        <a:lnTo>
                          <a:pt x="1301" y="1728"/>
                        </a:lnTo>
                        <a:lnTo>
                          <a:pt x="1298" y="1728"/>
                        </a:lnTo>
                        <a:lnTo>
                          <a:pt x="1294" y="1728"/>
                        </a:lnTo>
                        <a:lnTo>
                          <a:pt x="1291" y="1730"/>
                        </a:lnTo>
                        <a:lnTo>
                          <a:pt x="1287" y="1732"/>
                        </a:lnTo>
                        <a:lnTo>
                          <a:pt x="1287" y="1732"/>
                        </a:lnTo>
                        <a:lnTo>
                          <a:pt x="1280" y="1741"/>
                        </a:lnTo>
                        <a:lnTo>
                          <a:pt x="1274" y="1751"/>
                        </a:lnTo>
                        <a:lnTo>
                          <a:pt x="1274" y="1751"/>
                        </a:lnTo>
                        <a:lnTo>
                          <a:pt x="1272" y="1759"/>
                        </a:lnTo>
                        <a:lnTo>
                          <a:pt x="1271" y="1764"/>
                        </a:lnTo>
                        <a:lnTo>
                          <a:pt x="1269" y="1768"/>
                        </a:lnTo>
                        <a:lnTo>
                          <a:pt x="1269" y="1768"/>
                        </a:lnTo>
                        <a:lnTo>
                          <a:pt x="1263" y="1773"/>
                        </a:lnTo>
                        <a:lnTo>
                          <a:pt x="1256" y="1775"/>
                        </a:lnTo>
                        <a:lnTo>
                          <a:pt x="1256" y="1775"/>
                        </a:lnTo>
                        <a:lnTo>
                          <a:pt x="1249" y="1779"/>
                        </a:lnTo>
                        <a:lnTo>
                          <a:pt x="1242" y="1782"/>
                        </a:lnTo>
                        <a:lnTo>
                          <a:pt x="1238" y="1788"/>
                        </a:lnTo>
                        <a:lnTo>
                          <a:pt x="1236" y="1795"/>
                        </a:lnTo>
                        <a:lnTo>
                          <a:pt x="1236" y="1795"/>
                        </a:lnTo>
                        <a:lnTo>
                          <a:pt x="1236" y="1802"/>
                        </a:lnTo>
                        <a:lnTo>
                          <a:pt x="1234" y="1806"/>
                        </a:lnTo>
                        <a:lnTo>
                          <a:pt x="1231" y="1811"/>
                        </a:lnTo>
                        <a:lnTo>
                          <a:pt x="1225" y="1813"/>
                        </a:lnTo>
                        <a:lnTo>
                          <a:pt x="1225" y="1813"/>
                        </a:lnTo>
                        <a:lnTo>
                          <a:pt x="1213" y="1818"/>
                        </a:lnTo>
                        <a:lnTo>
                          <a:pt x="1213" y="1818"/>
                        </a:lnTo>
                        <a:lnTo>
                          <a:pt x="1207" y="1822"/>
                        </a:lnTo>
                        <a:lnTo>
                          <a:pt x="1204" y="1824"/>
                        </a:lnTo>
                        <a:lnTo>
                          <a:pt x="1200" y="1824"/>
                        </a:lnTo>
                        <a:lnTo>
                          <a:pt x="1200" y="1824"/>
                        </a:lnTo>
                        <a:lnTo>
                          <a:pt x="1186" y="1822"/>
                        </a:lnTo>
                        <a:lnTo>
                          <a:pt x="1180" y="1824"/>
                        </a:lnTo>
                        <a:lnTo>
                          <a:pt x="1176" y="1826"/>
                        </a:lnTo>
                        <a:lnTo>
                          <a:pt x="1175" y="1829"/>
                        </a:lnTo>
                        <a:lnTo>
                          <a:pt x="1175" y="1829"/>
                        </a:lnTo>
                        <a:close/>
                        <a:moveTo>
                          <a:pt x="1258" y="2012"/>
                        </a:moveTo>
                        <a:lnTo>
                          <a:pt x="1258" y="2012"/>
                        </a:lnTo>
                        <a:lnTo>
                          <a:pt x="1260" y="2010"/>
                        </a:lnTo>
                        <a:lnTo>
                          <a:pt x="1260" y="2007"/>
                        </a:lnTo>
                        <a:lnTo>
                          <a:pt x="1258" y="1999"/>
                        </a:lnTo>
                        <a:lnTo>
                          <a:pt x="1258" y="1999"/>
                        </a:lnTo>
                        <a:lnTo>
                          <a:pt x="1258" y="1996"/>
                        </a:lnTo>
                        <a:lnTo>
                          <a:pt x="1256" y="1994"/>
                        </a:lnTo>
                        <a:lnTo>
                          <a:pt x="1256" y="1994"/>
                        </a:lnTo>
                        <a:lnTo>
                          <a:pt x="1254" y="1992"/>
                        </a:lnTo>
                        <a:lnTo>
                          <a:pt x="1251" y="1992"/>
                        </a:lnTo>
                        <a:lnTo>
                          <a:pt x="1245" y="1994"/>
                        </a:lnTo>
                        <a:lnTo>
                          <a:pt x="1245" y="1994"/>
                        </a:lnTo>
                        <a:lnTo>
                          <a:pt x="1242" y="1992"/>
                        </a:lnTo>
                        <a:lnTo>
                          <a:pt x="1238" y="1988"/>
                        </a:lnTo>
                        <a:lnTo>
                          <a:pt x="1234" y="1981"/>
                        </a:lnTo>
                        <a:lnTo>
                          <a:pt x="1234" y="1981"/>
                        </a:lnTo>
                        <a:lnTo>
                          <a:pt x="1231" y="1974"/>
                        </a:lnTo>
                        <a:lnTo>
                          <a:pt x="1227" y="1972"/>
                        </a:lnTo>
                        <a:lnTo>
                          <a:pt x="1224" y="1970"/>
                        </a:lnTo>
                        <a:lnTo>
                          <a:pt x="1224" y="1970"/>
                        </a:lnTo>
                        <a:lnTo>
                          <a:pt x="1216" y="1970"/>
                        </a:lnTo>
                        <a:lnTo>
                          <a:pt x="1211" y="1970"/>
                        </a:lnTo>
                        <a:lnTo>
                          <a:pt x="1211" y="1970"/>
                        </a:lnTo>
                        <a:lnTo>
                          <a:pt x="1207" y="1969"/>
                        </a:lnTo>
                        <a:lnTo>
                          <a:pt x="1205" y="1969"/>
                        </a:lnTo>
                        <a:lnTo>
                          <a:pt x="1205" y="1969"/>
                        </a:lnTo>
                        <a:lnTo>
                          <a:pt x="1204" y="1969"/>
                        </a:lnTo>
                        <a:lnTo>
                          <a:pt x="1202" y="1970"/>
                        </a:lnTo>
                        <a:lnTo>
                          <a:pt x="1200" y="1972"/>
                        </a:lnTo>
                        <a:lnTo>
                          <a:pt x="1198" y="1974"/>
                        </a:lnTo>
                        <a:lnTo>
                          <a:pt x="1198" y="1974"/>
                        </a:lnTo>
                        <a:lnTo>
                          <a:pt x="1193" y="1974"/>
                        </a:lnTo>
                        <a:lnTo>
                          <a:pt x="1187" y="1972"/>
                        </a:lnTo>
                        <a:lnTo>
                          <a:pt x="1178" y="1969"/>
                        </a:lnTo>
                        <a:lnTo>
                          <a:pt x="1178" y="1969"/>
                        </a:lnTo>
                        <a:lnTo>
                          <a:pt x="1175" y="1967"/>
                        </a:lnTo>
                        <a:lnTo>
                          <a:pt x="1171" y="1965"/>
                        </a:lnTo>
                        <a:lnTo>
                          <a:pt x="1171" y="1965"/>
                        </a:lnTo>
                        <a:lnTo>
                          <a:pt x="1166" y="1961"/>
                        </a:lnTo>
                        <a:lnTo>
                          <a:pt x="1160" y="1960"/>
                        </a:lnTo>
                        <a:lnTo>
                          <a:pt x="1160" y="1960"/>
                        </a:lnTo>
                        <a:lnTo>
                          <a:pt x="1157" y="1960"/>
                        </a:lnTo>
                        <a:lnTo>
                          <a:pt x="1155" y="1960"/>
                        </a:lnTo>
                        <a:lnTo>
                          <a:pt x="1148" y="1963"/>
                        </a:lnTo>
                        <a:lnTo>
                          <a:pt x="1148" y="1963"/>
                        </a:lnTo>
                        <a:lnTo>
                          <a:pt x="1142" y="1963"/>
                        </a:lnTo>
                        <a:lnTo>
                          <a:pt x="1138" y="1963"/>
                        </a:lnTo>
                        <a:lnTo>
                          <a:pt x="1138" y="1963"/>
                        </a:lnTo>
                        <a:lnTo>
                          <a:pt x="1129" y="1965"/>
                        </a:lnTo>
                        <a:lnTo>
                          <a:pt x="1129" y="1965"/>
                        </a:lnTo>
                        <a:lnTo>
                          <a:pt x="1126" y="1967"/>
                        </a:lnTo>
                        <a:lnTo>
                          <a:pt x="1124" y="1972"/>
                        </a:lnTo>
                        <a:lnTo>
                          <a:pt x="1124" y="1972"/>
                        </a:lnTo>
                        <a:lnTo>
                          <a:pt x="1124" y="1978"/>
                        </a:lnTo>
                        <a:lnTo>
                          <a:pt x="1128" y="1979"/>
                        </a:lnTo>
                        <a:lnTo>
                          <a:pt x="1137" y="1983"/>
                        </a:lnTo>
                        <a:lnTo>
                          <a:pt x="1137" y="1983"/>
                        </a:lnTo>
                        <a:lnTo>
                          <a:pt x="1148" y="1988"/>
                        </a:lnTo>
                        <a:lnTo>
                          <a:pt x="1153" y="1990"/>
                        </a:lnTo>
                        <a:lnTo>
                          <a:pt x="1160" y="1992"/>
                        </a:lnTo>
                        <a:lnTo>
                          <a:pt x="1160" y="1992"/>
                        </a:lnTo>
                        <a:lnTo>
                          <a:pt x="1173" y="1994"/>
                        </a:lnTo>
                        <a:lnTo>
                          <a:pt x="1186" y="1999"/>
                        </a:lnTo>
                        <a:lnTo>
                          <a:pt x="1186" y="1999"/>
                        </a:lnTo>
                        <a:lnTo>
                          <a:pt x="1193" y="2001"/>
                        </a:lnTo>
                        <a:lnTo>
                          <a:pt x="1198" y="2003"/>
                        </a:lnTo>
                        <a:lnTo>
                          <a:pt x="1213" y="2003"/>
                        </a:lnTo>
                        <a:lnTo>
                          <a:pt x="1213" y="2003"/>
                        </a:lnTo>
                        <a:lnTo>
                          <a:pt x="1225" y="2003"/>
                        </a:lnTo>
                        <a:lnTo>
                          <a:pt x="1231" y="2003"/>
                        </a:lnTo>
                        <a:lnTo>
                          <a:pt x="1236" y="2005"/>
                        </a:lnTo>
                        <a:lnTo>
                          <a:pt x="1236" y="2005"/>
                        </a:lnTo>
                        <a:lnTo>
                          <a:pt x="1247" y="2012"/>
                        </a:lnTo>
                        <a:lnTo>
                          <a:pt x="1252" y="2014"/>
                        </a:lnTo>
                        <a:lnTo>
                          <a:pt x="1256" y="2014"/>
                        </a:lnTo>
                        <a:lnTo>
                          <a:pt x="1258" y="2012"/>
                        </a:lnTo>
                        <a:lnTo>
                          <a:pt x="1258" y="2012"/>
                        </a:lnTo>
                        <a:close/>
                        <a:moveTo>
                          <a:pt x="1204" y="1505"/>
                        </a:moveTo>
                        <a:lnTo>
                          <a:pt x="1204" y="1505"/>
                        </a:lnTo>
                        <a:lnTo>
                          <a:pt x="1207" y="1500"/>
                        </a:lnTo>
                        <a:lnTo>
                          <a:pt x="1207" y="1493"/>
                        </a:lnTo>
                        <a:lnTo>
                          <a:pt x="1207" y="1493"/>
                        </a:lnTo>
                        <a:lnTo>
                          <a:pt x="1207" y="1485"/>
                        </a:lnTo>
                        <a:lnTo>
                          <a:pt x="1207" y="1485"/>
                        </a:lnTo>
                        <a:lnTo>
                          <a:pt x="1209" y="1482"/>
                        </a:lnTo>
                        <a:lnTo>
                          <a:pt x="1209" y="1478"/>
                        </a:lnTo>
                        <a:lnTo>
                          <a:pt x="1207" y="1476"/>
                        </a:lnTo>
                        <a:lnTo>
                          <a:pt x="1207" y="1476"/>
                        </a:lnTo>
                        <a:lnTo>
                          <a:pt x="1205" y="1475"/>
                        </a:lnTo>
                        <a:lnTo>
                          <a:pt x="1202" y="1475"/>
                        </a:lnTo>
                        <a:lnTo>
                          <a:pt x="1195" y="1476"/>
                        </a:lnTo>
                        <a:lnTo>
                          <a:pt x="1195" y="1476"/>
                        </a:lnTo>
                        <a:lnTo>
                          <a:pt x="1191" y="1478"/>
                        </a:lnTo>
                        <a:lnTo>
                          <a:pt x="1191" y="1478"/>
                        </a:lnTo>
                        <a:lnTo>
                          <a:pt x="1182" y="1482"/>
                        </a:lnTo>
                        <a:lnTo>
                          <a:pt x="1178" y="1485"/>
                        </a:lnTo>
                        <a:lnTo>
                          <a:pt x="1175" y="1489"/>
                        </a:lnTo>
                        <a:lnTo>
                          <a:pt x="1173" y="1494"/>
                        </a:lnTo>
                        <a:lnTo>
                          <a:pt x="1173" y="1498"/>
                        </a:lnTo>
                        <a:lnTo>
                          <a:pt x="1175" y="1504"/>
                        </a:lnTo>
                        <a:lnTo>
                          <a:pt x="1178" y="1509"/>
                        </a:lnTo>
                        <a:lnTo>
                          <a:pt x="1178" y="1509"/>
                        </a:lnTo>
                        <a:lnTo>
                          <a:pt x="1180" y="1511"/>
                        </a:lnTo>
                        <a:lnTo>
                          <a:pt x="1184" y="1513"/>
                        </a:lnTo>
                        <a:lnTo>
                          <a:pt x="1191" y="1514"/>
                        </a:lnTo>
                        <a:lnTo>
                          <a:pt x="1198" y="1511"/>
                        </a:lnTo>
                        <a:lnTo>
                          <a:pt x="1204" y="1505"/>
                        </a:lnTo>
                        <a:lnTo>
                          <a:pt x="1204" y="1505"/>
                        </a:lnTo>
                        <a:close/>
                        <a:moveTo>
                          <a:pt x="2389" y="458"/>
                        </a:moveTo>
                        <a:lnTo>
                          <a:pt x="2389" y="458"/>
                        </a:lnTo>
                        <a:lnTo>
                          <a:pt x="2382" y="447"/>
                        </a:lnTo>
                        <a:lnTo>
                          <a:pt x="2373" y="440"/>
                        </a:lnTo>
                        <a:lnTo>
                          <a:pt x="2364" y="434"/>
                        </a:lnTo>
                        <a:lnTo>
                          <a:pt x="2351" y="432"/>
                        </a:lnTo>
                        <a:lnTo>
                          <a:pt x="2351" y="432"/>
                        </a:lnTo>
                        <a:lnTo>
                          <a:pt x="2342" y="431"/>
                        </a:lnTo>
                        <a:lnTo>
                          <a:pt x="2333" y="427"/>
                        </a:lnTo>
                        <a:lnTo>
                          <a:pt x="2324" y="423"/>
                        </a:lnTo>
                        <a:lnTo>
                          <a:pt x="2315" y="418"/>
                        </a:lnTo>
                        <a:lnTo>
                          <a:pt x="2315" y="418"/>
                        </a:lnTo>
                        <a:lnTo>
                          <a:pt x="2275" y="385"/>
                        </a:lnTo>
                        <a:lnTo>
                          <a:pt x="2275" y="385"/>
                        </a:lnTo>
                        <a:lnTo>
                          <a:pt x="2262" y="376"/>
                        </a:lnTo>
                        <a:lnTo>
                          <a:pt x="2250" y="369"/>
                        </a:lnTo>
                        <a:lnTo>
                          <a:pt x="2250" y="369"/>
                        </a:lnTo>
                        <a:lnTo>
                          <a:pt x="2244" y="365"/>
                        </a:lnTo>
                        <a:lnTo>
                          <a:pt x="2241" y="364"/>
                        </a:lnTo>
                        <a:lnTo>
                          <a:pt x="2228" y="362"/>
                        </a:lnTo>
                        <a:lnTo>
                          <a:pt x="2228" y="362"/>
                        </a:lnTo>
                        <a:lnTo>
                          <a:pt x="2210" y="355"/>
                        </a:lnTo>
                        <a:lnTo>
                          <a:pt x="2194" y="349"/>
                        </a:lnTo>
                        <a:lnTo>
                          <a:pt x="2194" y="349"/>
                        </a:lnTo>
                        <a:lnTo>
                          <a:pt x="2177" y="340"/>
                        </a:lnTo>
                        <a:lnTo>
                          <a:pt x="2159" y="335"/>
                        </a:lnTo>
                        <a:lnTo>
                          <a:pt x="2159" y="335"/>
                        </a:lnTo>
                        <a:lnTo>
                          <a:pt x="2150" y="331"/>
                        </a:lnTo>
                        <a:lnTo>
                          <a:pt x="2139" y="331"/>
                        </a:lnTo>
                        <a:lnTo>
                          <a:pt x="2130" y="331"/>
                        </a:lnTo>
                        <a:lnTo>
                          <a:pt x="2121" y="335"/>
                        </a:lnTo>
                        <a:lnTo>
                          <a:pt x="2121" y="335"/>
                        </a:lnTo>
                        <a:lnTo>
                          <a:pt x="2107" y="347"/>
                        </a:lnTo>
                        <a:lnTo>
                          <a:pt x="2098" y="351"/>
                        </a:lnTo>
                        <a:lnTo>
                          <a:pt x="2089" y="353"/>
                        </a:lnTo>
                        <a:lnTo>
                          <a:pt x="2089" y="353"/>
                        </a:lnTo>
                        <a:lnTo>
                          <a:pt x="2081" y="351"/>
                        </a:lnTo>
                        <a:lnTo>
                          <a:pt x="2076" y="349"/>
                        </a:lnTo>
                        <a:lnTo>
                          <a:pt x="2065" y="346"/>
                        </a:lnTo>
                        <a:lnTo>
                          <a:pt x="2065" y="346"/>
                        </a:lnTo>
                        <a:lnTo>
                          <a:pt x="2054" y="344"/>
                        </a:lnTo>
                        <a:lnTo>
                          <a:pt x="2043" y="344"/>
                        </a:lnTo>
                        <a:lnTo>
                          <a:pt x="2024" y="347"/>
                        </a:lnTo>
                        <a:lnTo>
                          <a:pt x="2002" y="353"/>
                        </a:lnTo>
                        <a:lnTo>
                          <a:pt x="1991" y="355"/>
                        </a:lnTo>
                        <a:lnTo>
                          <a:pt x="1982" y="355"/>
                        </a:lnTo>
                        <a:lnTo>
                          <a:pt x="1982" y="355"/>
                        </a:lnTo>
                        <a:lnTo>
                          <a:pt x="1971" y="351"/>
                        </a:lnTo>
                        <a:lnTo>
                          <a:pt x="1964" y="347"/>
                        </a:lnTo>
                        <a:lnTo>
                          <a:pt x="1946" y="335"/>
                        </a:lnTo>
                        <a:lnTo>
                          <a:pt x="1946" y="335"/>
                        </a:lnTo>
                        <a:lnTo>
                          <a:pt x="1929" y="324"/>
                        </a:lnTo>
                        <a:lnTo>
                          <a:pt x="1910" y="317"/>
                        </a:lnTo>
                        <a:lnTo>
                          <a:pt x="1910" y="317"/>
                        </a:lnTo>
                        <a:lnTo>
                          <a:pt x="1900" y="315"/>
                        </a:lnTo>
                        <a:lnTo>
                          <a:pt x="1893" y="313"/>
                        </a:lnTo>
                        <a:lnTo>
                          <a:pt x="1877" y="315"/>
                        </a:lnTo>
                        <a:lnTo>
                          <a:pt x="1861" y="318"/>
                        </a:lnTo>
                        <a:lnTo>
                          <a:pt x="1844" y="322"/>
                        </a:lnTo>
                        <a:lnTo>
                          <a:pt x="1844" y="322"/>
                        </a:lnTo>
                        <a:lnTo>
                          <a:pt x="1824" y="322"/>
                        </a:lnTo>
                        <a:lnTo>
                          <a:pt x="1814" y="322"/>
                        </a:lnTo>
                        <a:lnTo>
                          <a:pt x="1805" y="320"/>
                        </a:lnTo>
                        <a:lnTo>
                          <a:pt x="1805" y="320"/>
                        </a:lnTo>
                        <a:lnTo>
                          <a:pt x="1799" y="318"/>
                        </a:lnTo>
                        <a:lnTo>
                          <a:pt x="1796" y="315"/>
                        </a:lnTo>
                        <a:lnTo>
                          <a:pt x="1794" y="313"/>
                        </a:lnTo>
                        <a:lnTo>
                          <a:pt x="1794" y="309"/>
                        </a:lnTo>
                        <a:lnTo>
                          <a:pt x="1796" y="304"/>
                        </a:lnTo>
                        <a:lnTo>
                          <a:pt x="1796" y="295"/>
                        </a:lnTo>
                        <a:lnTo>
                          <a:pt x="1796" y="295"/>
                        </a:lnTo>
                        <a:lnTo>
                          <a:pt x="1794" y="289"/>
                        </a:lnTo>
                        <a:lnTo>
                          <a:pt x="1788" y="286"/>
                        </a:lnTo>
                        <a:lnTo>
                          <a:pt x="1781" y="282"/>
                        </a:lnTo>
                        <a:lnTo>
                          <a:pt x="1776" y="282"/>
                        </a:lnTo>
                        <a:lnTo>
                          <a:pt x="1776" y="282"/>
                        </a:lnTo>
                        <a:lnTo>
                          <a:pt x="1768" y="282"/>
                        </a:lnTo>
                        <a:lnTo>
                          <a:pt x="1763" y="282"/>
                        </a:lnTo>
                        <a:lnTo>
                          <a:pt x="1759" y="286"/>
                        </a:lnTo>
                        <a:lnTo>
                          <a:pt x="1754" y="291"/>
                        </a:lnTo>
                        <a:lnTo>
                          <a:pt x="1754" y="291"/>
                        </a:lnTo>
                        <a:lnTo>
                          <a:pt x="1748" y="297"/>
                        </a:lnTo>
                        <a:lnTo>
                          <a:pt x="1743" y="298"/>
                        </a:lnTo>
                        <a:lnTo>
                          <a:pt x="1736" y="300"/>
                        </a:lnTo>
                        <a:lnTo>
                          <a:pt x="1729" y="300"/>
                        </a:lnTo>
                        <a:lnTo>
                          <a:pt x="1729" y="300"/>
                        </a:lnTo>
                        <a:lnTo>
                          <a:pt x="1721" y="298"/>
                        </a:lnTo>
                        <a:lnTo>
                          <a:pt x="1718" y="295"/>
                        </a:lnTo>
                        <a:lnTo>
                          <a:pt x="1716" y="288"/>
                        </a:lnTo>
                        <a:lnTo>
                          <a:pt x="1714" y="282"/>
                        </a:lnTo>
                        <a:lnTo>
                          <a:pt x="1714" y="282"/>
                        </a:lnTo>
                        <a:lnTo>
                          <a:pt x="1712" y="277"/>
                        </a:lnTo>
                        <a:lnTo>
                          <a:pt x="1710" y="275"/>
                        </a:lnTo>
                        <a:lnTo>
                          <a:pt x="1703" y="271"/>
                        </a:lnTo>
                        <a:lnTo>
                          <a:pt x="1694" y="268"/>
                        </a:lnTo>
                        <a:lnTo>
                          <a:pt x="1685" y="268"/>
                        </a:lnTo>
                        <a:lnTo>
                          <a:pt x="1685" y="268"/>
                        </a:lnTo>
                        <a:lnTo>
                          <a:pt x="1671" y="266"/>
                        </a:lnTo>
                        <a:lnTo>
                          <a:pt x="1662" y="266"/>
                        </a:lnTo>
                        <a:lnTo>
                          <a:pt x="1654" y="270"/>
                        </a:lnTo>
                        <a:lnTo>
                          <a:pt x="1654" y="270"/>
                        </a:lnTo>
                        <a:lnTo>
                          <a:pt x="1651" y="271"/>
                        </a:lnTo>
                        <a:lnTo>
                          <a:pt x="1651" y="275"/>
                        </a:lnTo>
                        <a:lnTo>
                          <a:pt x="1651" y="275"/>
                        </a:lnTo>
                        <a:lnTo>
                          <a:pt x="1649" y="275"/>
                        </a:lnTo>
                        <a:lnTo>
                          <a:pt x="1651" y="277"/>
                        </a:lnTo>
                        <a:lnTo>
                          <a:pt x="1651" y="277"/>
                        </a:lnTo>
                        <a:lnTo>
                          <a:pt x="1651" y="280"/>
                        </a:lnTo>
                        <a:lnTo>
                          <a:pt x="1651" y="284"/>
                        </a:lnTo>
                        <a:lnTo>
                          <a:pt x="1651" y="284"/>
                        </a:lnTo>
                        <a:lnTo>
                          <a:pt x="1647" y="291"/>
                        </a:lnTo>
                        <a:lnTo>
                          <a:pt x="1645" y="297"/>
                        </a:lnTo>
                        <a:lnTo>
                          <a:pt x="1645" y="297"/>
                        </a:lnTo>
                        <a:lnTo>
                          <a:pt x="1645" y="304"/>
                        </a:lnTo>
                        <a:lnTo>
                          <a:pt x="1643" y="304"/>
                        </a:lnTo>
                        <a:lnTo>
                          <a:pt x="1638" y="304"/>
                        </a:lnTo>
                        <a:lnTo>
                          <a:pt x="1638" y="304"/>
                        </a:lnTo>
                        <a:lnTo>
                          <a:pt x="1633" y="304"/>
                        </a:lnTo>
                        <a:lnTo>
                          <a:pt x="1629" y="302"/>
                        </a:lnTo>
                        <a:lnTo>
                          <a:pt x="1627" y="298"/>
                        </a:lnTo>
                        <a:lnTo>
                          <a:pt x="1624" y="297"/>
                        </a:lnTo>
                        <a:lnTo>
                          <a:pt x="1624" y="297"/>
                        </a:lnTo>
                        <a:lnTo>
                          <a:pt x="1618" y="298"/>
                        </a:lnTo>
                        <a:lnTo>
                          <a:pt x="1616" y="300"/>
                        </a:lnTo>
                        <a:lnTo>
                          <a:pt x="1616" y="304"/>
                        </a:lnTo>
                        <a:lnTo>
                          <a:pt x="1615" y="308"/>
                        </a:lnTo>
                        <a:lnTo>
                          <a:pt x="1615" y="308"/>
                        </a:lnTo>
                        <a:lnTo>
                          <a:pt x="1611" y="309"/>
                        </a:lnTo>
                        <a:lnTo>
                          <a:pt x="1607" y="311"/>
                        </a:lnTo>
                        <a:lnTo>
                          <a:pt x="1604" y="309"/>
                        </a:lnTo>
                        <a:lnTo>
                          <a:pt x="1600" y="308"/>
                        </a:lnTo>
                        <a:lnTo>
                          <a:pt x="1586" y="298"/>
                        </a:lnTo>
                        <a:lnTo>
                          <a:pt x="1586" y="298"/>
                        </a:lnTo>
                        <a:lnTo>
                          <a:pt x="1580" y="295"/>
                        </a:lnTo>
                        <a:lnTo>
                          <a:pt x="1576" y="293"/>
                        </a:lnTo>
                        <a:lnTo>
                          <a:pt x="1573" y="293"/>
                        </a:lnTo>
                        <a:lnTo>
                          <a:pt x="1573" y="293"/>
                        </a:lnTo>
                        <a:lnTo>
                          <a:pt x="1569" y="293"/>
                        </a:lnTo>
                        <a:lnTo>
                          <a:pt x="1567" y="295"/>
                        </a:lnTo>
                        <a:lnTo>
                          <a:pt x="1564" y="298"/>
                        </a:lnTo>
                        <a:lnTo>
                          <a:pt x="1564" y="298"/>
                        </a:lnTo>
                        <a:lnTo>
                          <a:pt x="1557" y="298"/>
                        </a:lnTo>
                        <a:lnTo>
                          <a:pt x="1551" y="297"/>
                        </a:lnTo>
                        <a:lnTo>
                          <a:pt x="1538" y="289"/>
                        </a:lnTo>
                        <a:lnTo>
                          <a:pt x="1538" y="289"/>
                        </a:lnTo>
                        <a:lnTo>
                          <a:pt x="1531" y="288"/>
                        </a:lnTo>
                        <a:lnTo>
                          <a:pt x="1526" y="289"/>
                        </a:lnTo>
                        <a:lnTo>
                          <a:pt x="1522" y="293"/>
                        </a:lnTo>
                        <a:lnTo>
                          <a:pt x="1522" y="297"/>
                        </a:lnTo>
                        <a:lnTo>
                          <a:pt x="1522" y="300"/>
                        </a:lnTo>
                        <a:lnTo>
                          <a:pt x="1522" y="300"/>
                        </a:lnTo>
                        <a:lnTo>
                          <a:pt x="1526" y="306"/>
                        </a:lnTo>
                        <a:lnTo>
                          <a:pt x="1529" y="311"/>
                        </a:lnTo>
                        <a:lnTo>
                          <a:pt x="1531" y="315"/>
                        </a:lnTo>
                        <a:lnTo>
                          <a:pt x="1531" y="317"/>
                        </a:lnTo>
                        <a:lnTo>
                          <a:pt x="1529" y="320"/>
                        </a:lnTo>
                        <a:lnTo>
                          <a:pt x="1528" y="324"/>
                        </a:lnTo>
                        <a:lnTo>
                          <a:pt x="1528" y="324"/>
                        </a:lnTo>
                        <a:lnTo>
                          <a:pt x="1524" y="326"/>
                        </a:lnTo>
                        <a:lnTo>
                          <a:pt x="1520" y="326"/>
                        </a:lnTo>
                        <a:lnTo>
                          <a:pt x="1515" y="324"/>
                        </a:lnTo>
                        <a:lnTo>
                          <a:pt x="1510" y="320"/>
                        </a:lnTo>
                        <a:lnTo>
                          <a:pt x="1506" y="315"/>
                        </a:lnTo>
                        <a:lnTo>
                          <a:pt x="1506" y="315"/>
                        </a:lnTo>
                        <a:lnTo>
                          <a:pt x="1500" y="311"/>
                        </a:lnTo>
                        <a:lnTo>
                          <a:pt x="1495" y="309"/>
                        </a:lnTo>
                        <a:lnTo>
                          <a:pt x="1495" y="309"/>
                        </a:lnTo>
                        <a:lnTo>
                          <a:pt x="1490" y="309"/>
                        </a:lnTo>
                        <a:lnTo>
                          <a:pt x="1486" y="309"/>
                        </a:lnTo>
                        <a:lnTo>
                          <a:pt x="1484" y="306"/>
                        </a:lnTo>
                        <a:lnTo>
                          <a:pt x="1484" y="306"/>
                        </a:lnTo>
                        <a:lnTo>
                          <a:pt x="1484" y="302"/>
                        </a:lnTo>
                        <a:lnTo>
                          <a:pt x="1482" y="297"/>
                        </a:lnTo>
                        <a:lnTo>
                          <a:pt x="1482" y="297"/>
                        </a:lnTo>
                        <a:lnTo>
                          <a:pt x="1479" y="295"/>
                        </a:lnTo>
                        <a:lnTo>
                          <a:pt x="1477" y="293"/>
                        </a:lnTo>
                        <a:lnTo>
                          <a:pt x="1470" y="293"/>
                        </a:lnTo>
                        <a:lnTo>
                          <a:pt x="1470" y="293"/>
                        </a:lnTo>
                        <a:lnTo>
                          <a:pt x="1464" y="291"/>
                        </a:lnTo>
                        <a:lnTo>
                          <a:pt x="1462" y="288"/>
                        </a:lnTo>
                        <a:lnTo>
                          <a:pt x="1461" y="284"/>
                        </a:lnTo>
                        <a:lnTo>
                          <a:pt x="1459" y="279"/>
                        </a:lnTo>
                        <a:lnTo>
                          <a:pt x="1459" y="279"/>
                        </a:lnTo>
                        <a:lnTo>
                          <a:pt x="1453" y="277"/>
                        </a:lnTo>
                        <a:lnTo>
                          <a:pt x="1448" y="275"/>
                        </a:lnTo>
                        <a:lnTo>
                          <a:pt x="1434" y="275"/>
                        </a:lnTo>
                        <a:lnTo>
                          <a:pt x="1426" y="275"/>
                        </a:lnTo>
                        <a:lnTo>
                          <a:pt x="1421" y="273"/>
                        </a:lnTo>
                        <a:lnTo>
                          <a:pt x="1417" y="268"/>
                        </a:lnTo>
                        <a:lnTo>
                          <a:pt x="1417" y="260"/>
                        </a:lnTo>
                        <a:lnTo>
                          <a:pt x="1417" y="260"/>
                        </a:lnTo>
                        <a:lnTo>
                          <a:pt x="1419" y="257"/>
                        </a:lnTo>
                        <a:lnTo>
                          <a:pt x="1421" y="255"/>
                        </a:lnTo>
                        <a:lnTo>
                          <a:pt x="1424" y="253"/>
                        </a:lnTo>
                        <a:lnTo>
                          <a:pt x="1430" y="250"/>
                        </a:lnTo>
                        <a:lnTo>
                          <a:pt x="1432" y="248"/>
                        </a:lnTo>
                        <a:lnTo>
                          <a:pt x="1434" y="246"/>
                        </a:lnTo>
                        <a:lnTo>
                          <a:pt x="1434" y="246"/>
                        </a:lnTo>
                        <a:lnTo>
                          <a:pt x="1434" y="241"/>
                        </a:lnTo>
                        <a:lnTo>
                          <a:pt x="1430" y="235"/>
                        </a:lnTo>
                        <a:lnTo>
                          <a:pt x="1424" y="230"/>
                        </a:lnTo>
                        <a:lnTo>
                          <a:pt x="1419" y="226"/>
                        </a:lnTo>
                        <a:lnTo>
                          <a:pt x="1412" y="222"/>
                        </a:lnTo>
                        <a:lnTo>
                          <a:pt x="1403" y="221"/>
                        </a:lnTo>
                        <a:lnTo>
                          <a:pt x="1397" y="221"/>
                        </a:lnTo>
                        <a:lnTo>
                          <a:pt x="1392" y="222"/>
                        </a:lnTo>
                        <a:lnTo>
                          <a:pt x="1392" y="222"/>
                        </a:lnTo>
                        <a:lnTo>
                          <a:pt x="1388" y="224"/>
                        </a:lnTo>
                        <a:lnTo>
                          <a:pt x="1385" y="228"/>
                        </a:lnTo>
                        <a:lnTo>
                          <a:pt x="1383" y="233"/>
                        </a:lnTo>
                        <a:lnTo>
                          <a:pt x="1381" y="237"/>
                        </a:lnTo>
                        <a:lnTo>
                          <a:pt x="1381" y="237"/>
                        </a:lnTo>
                        <a:lnTo>
                          <a:pt x="1383" y="241"/>
                        </a:lnTo>
                        <a:lnTo>
                          <a:pt x="1385" y="242"/>
                        </a:lnTo>
                        <a:lnTo>
                          <a:pt x="1390" y="244"/>
                        </a:lnTo>
                        <a:lnTo>
                          <a:pt x="1395" y="244"/>
                        </a:lnTo>
                        <a:lnTo>
                          <a:pt x="1401" y="248"/>
                        </a:lnTo>
                        <a:lnTo>
                          <a:pt x="1401" y="248"/>
                        </a:lnTo>
                        <a:lnTo>
                          <a:pt x="1405" y="251"/>
                        </a:lnTo>
                        <a:lnTo>
                          <a:pt x="1403" y="257"/>
                        </a:lnTo>
                        <a:lnTo>
                          <a:pt x="1399" y="260"/>
                        </a:lnTo>
                        <a:lnTo>
                          <a:pt x="1394" y="262"/>
                        </a:lnTo>
                        <a:lnTo>
                          <a:pt x="1394" y="262"/>
                        </a:lnTo>
                        <a:lnTo>
                          <a:pt x="1386" y="262"/>
                        </a:lnTo>
                        <a:lnTo>
                          <a:pt x="1381" y="260"/>
                        </a:lnTo>
                        <a:lnTo>
                          <a:pt x="1367" y="255"/>
                        </a:lnTo>
                        <a:lnTo>
                          <a:pt x="1367" y="255"/>
                        </a:lnTo>
                        <a:lnTo>
                          <a:pt x="1356" y="253"/>
                        </a:lnTo>
                        <a:lnTo>
                          <a:pt x="1345" y="255"/>
                        </a:lnTo>
                        <a:lnTo>
                          <a:pt x="1334" y="255"/>
                        </a:lnTo>
                        <a:lnTo>
                          <a:pt x="1325" y="253"/>
                        </a:lnTo>
                        <a:lnTo>
                          <a:pt x="1325" y="253"/>
                        </a:lnTo>
                        <a:lnTo>
                          <a:pt x="1321" y="251"/>
                        </a:lnTo>
                        <a:lnTo>
                          <a:pt x="1319" y="248"/>
                        </a:lnTo>
                        <a:lnTo>
                          <a:pt x="1316" y="242"/>
                        </a:lnTo>
                        <a:lnTo>
                          <a:pt x="1316" y="242"/>
                        </a:lnTo>
                        <a:lnTo>
                          <a:pt x="1310" y="235"/>
                        </a:lnTo>
                        <a:lnTo>
                          <a:pt x="1303" y="232"/>
                        </a:lnTo>
                        <a:lnTo>
                          <a:pt x="1303" y="232"/>
                        </a:lnTo>
                        <a:lnTo>
                          <a:pt x="1292" y="228"/>
                        </a:lnTo>
                        <a:lnTo>
                          <a:pt x="1281" y="226"/>
                        </a:lnTo>
                        <a:lnTo>
                          <a:pt x="1272" y="226"/>
                        </a:lnTo>
                        <a:lnTo>
                          <a:pt x="1262" y="230"/>
                        </a:lnTo>
                        <a:lnTo>
                          <a:pt x="1262" y="230"/>
                        </a:lnTo>
                        <a:lnTo>
                          <a:pt x="1254" y="232"/>
                        </a:lnTo>
                        <a:lnTo>
                          <a:pt x="1251" y="233"/>
                        </a:lnTo>
                        <a:lnTo>
                          <a:pt x="1243" y="244"/>
                        </a:lnTo>
                        <a:lnTo>
                          <a:pt x="1243" y="244"/>
                        </a:lnTo>
                        <a:lnTo>
                          <a:pt x="1240" y="248"/>
                        </a:lnTo>
                        <a:lnTo>
                          <a:pt x="1236" y="250"/>
                        </a:lnTo>
                        <a:lnTo>
                          <a:pt x="1233" y="248"/>
                        </a:lnTo>
                        <a:lnTo>
                          <a:pt x="1229" y="244"/>
                        </a:lnTo>
                        <a:lnTo>
                          <a:pt x="1229" y="244"/>
                        </a:lnTo>
                        <a:lnTo>
                          <a:pt x="1229" y="241"/>
                        </a:lnTo>
                        <a:lnTo>
                          <a:pt x="1229" y="237"/>
                        </a:lnTo>
                        <a:lnTo>
                          <a:pt x="1227" y="233"/>
                        </a:lnTo>
                        <a:lnTo>
                          <a:pt x="1222" y="233"/>
                        </a:lnTo>
                        <a:lnTo>
                          <a:pt x="1222" y="233"/>
                        </a:lnTo>
                        <a:lnTo>
                          <a:pt x="1220" y="235"/>
                        </a:lnTo>
                        <a:lnTo>
                          <a:pt x="1218" y="237"/>
                        </a:lnTo>
                        <a:lnTo>
                          <a:pt x="1214" y="239"/>
                        </a:lnTo>
                        <a:lnTo>
                          <a:pt x="1213" y="239"/>
                        </a:lnTo>
                        <a:lnTo>
                          <a:pt x="1213" y="239"/>
                        </a:lnTo>
                        <a:lnTo>
                          <a:pt x="1209" y="237"/>
                        </a:lnTo>
                        <a:lnTo>
                          <a:pt x="1207" y="235"/>
                        </a:lnTo>
                        <a:lnTo>
                          <a:pt x="1204" y="232"/>
                        </a:lnTo>
                        <a:lnTo>
                          <a:pt x="1204" y="232"/>
                        </a:lnTo>
                        <a:lnTo>
                          <a:pt x="1198" y="230"/>
                        </a:lnTo>
                        <a:lnTo>
                          <a:pt x="1195" y="232"/>
                        </a:lnTo>
                        <a:lnTo>
                          <a:pt x="1189" y="233"/>
                        </a:lnTo>
                        <a:lnTo>
                          <a:pt x="1186" y="237"/>
                        </a:lnTo>
                        <a:lnTo>
                          <a:pt x="1186" y="237"/>
                        </a:lnTo>
                        <a:lnTo>
                          <a:pt x="1184" y="242"/>
                        </a:lnTo>
                        <a:lnTo>
                          <a:pt x="1186" y="246"/>
                        </a:lnTo>
                        <a:lnTo>
                          <a:pt x="1187" y="250"/>
                        </a:lnTo>
                        <a:lnTo>
                          <a:pt x="1187" y="255"/>
                        </a:lnTo>
                        <a:lnTo>
                          <a:pt x="1187" y="255"/>
                        </a:lnTo>
                        <a:lnTo>
                          <a:pt x="1178" y="253"/>
                        </a:lnTo>
                        <a:lnTo>
                          <a:pt x="1173" y="251"/>
                        </a:lnTo>
                        <a:lnTo>
                          <a:pt x="1173" y="251"/>
                        </a:lnTo>
                        <a:lnTo>
                          <a:pt x="1167" y="253"/>
                        </a:lnTo>
                        <a:lnTo>
                          <a:pt x="1164" y="255"/>
                        </a:lnTo>
                        <a:lnTo>
                          <a:pt x="1160" y="259"/>
                        </a:lnTo>
                        <a:lnTo>
                          <a:pt x="1157" y="259"/>
                        </a:lnTo>
                        <a:lnTo>
                          <a:pt x="1157" y="259"/>
                        </a:lnTo>
                        <a:lnTo>
                          <a:pt x="1153" y="259"/>
                        </a:lnTo>
                        <a:lnTo>
                          <a:pt x="1151" y="257"/>
                        </a:lnTo>
                        <a:lnTo>
                          <a:pt x="1149" y="255"/>
                        </a:lnTo>
                        <a:lnTo>
                          <a:pt x="1149" y="253"/>
                        </a:lnTo>
                        <a:lnTo>
                          <a:pt x="1153" y="248"/>
                        </a:lnTo>
                        <a:lnTo>
                          <a:pt x="1157" y="244"/>
                        </a:lnTo>
                        <a:lnTo>
                          <a:pt x="1157" y="244"/>
                        </a:lnTo>
                        <a:lnTo>
                          <a:pt x="1169" y="239"/>
                        </a:lnTo>
                        <a:lnTo>
                          <a:pt x="1173" y="235"/>
                        </a:lnTo>
                        <a:lnTo>
                          <a:pt x="1178" y="230"/>
                        </a:lnTo>
                        <a:lnTo>
                          <a:pt x="1178" y="230"/>
                        </a:lnTo>
                        <a:lnTo>
                          <a:pt x="1189" y="219"/>
                        </a:lnTo>
                        <a:lnTo>
                          <a:pt x="1195" y="213"/>
                        </a:lnTo>
                        <a:lnTo>
                          <a:pt x="1202" y="210"/>
                        </a:lnTo>
                        <a:lnTo>
                          <a:pt x="1202" y="210"/>
                        </a:lnTo>
                        <a:lnTo>
                          <a:pt x="1211" y="208"/>
                        </a:lnTo>
                        <a:lnTo>
                          <a:pt x="1220" y="208"/>
                        </a:lnTo>
                        <a:lnTo>
                          <a:pt x="1229" y="208"/>
                        </a:lnTo>
                        <a:lnTo>
                          <a:pt x="1238" y="204"/>
                        </a:lnTo>
                        <a:lnTo>
                          <a:pt x="1238" y="204"/>
                        </a:lnTo>
                        <a:lnTo>
                          <a:pt x="1247" y="201"/>
                        </a:lnTo>
                        <a:lnTo>
                          <a:pt x="1251" y="195"/>
                        </a:lnTo>
                        <a:lnTo>
                          <a:pt x="1251" y="190"/>
                        </a:lnTo>
                        <a:lnTo>
                          <a:pt x="1247" y="183"/>
                        </a:lnTo>
                        <a:lnTo>
                          <a:pt x="1247" y="183"/>
                        </a:lnTo>
                        <a:lnTo>
                          <a:pt x="1243" y="177"/>
                        </a:lnTo>
                        <a:lnTo>
                          <a:pt x="1242" y="175"/>
                        </a:lnTo>
                        <a:lnTo>
                          <a:pt x="1242" y="172"/>
                        </a:lnTo>
                        <a:lnTo>
                          <a:pt x="1242" y="172"/>
                        </a:lnTo>
                        <a:lnTo>
                          <a:pt x="1243" y="165"/>
                        </a:lnTo>
                        <a:lnTo>
                          <a:pt x="1243" y="161"/>
                        </a:lnTo>
                        <a:lnTo>
                          <a:pt x="1240" y="156"/>
                        </a:lnTo>
                        <a:lnTo>
                          <a:pt x="1240" y="156"/>
                        </a:lnTo>
                        <a:lnTo>
                          <a:pt x="1234" y="154"/>
                        </a:lnTo>
                        <a:lnTo>
                          <a:pt x="1227" y="150"/>
                        </a:lnTo>
                        <a:lnTo>
                          <a:pt x="1227" y="150"/>
                        </a:lnTo>
                        <a:lnTo>
                          <a:pt x="1225" y="146"/>
                        </a:lnTo>
                        <a:lnTo>
                          <a:pt x="1224" y="143"/>
                        </a:lnTo>
                        <a:lnTo>
                          <a:pt x="1222" y="137"/>
                        </a:lnTo>
                        <a:lnTo>
                          <a:pt x="1218" y="134"/>
                        </a:lnTo>
                        <a:lnTo>
                          <a:pt x="1218" y="134"/>
                        </a:lnTo>
                        <a:lnTo>
                          <a:pt x="1214" y="132"/>
                        </a:lnTo>
                        <a:lnTo>
                          <a:pt x="1211" y="132"/>
                        </a:lnTo>
                        <a:lnTo>
                          <a:pt x="1202" y="136"/>
                        </a:lnTo>
                        <a:lnTo>
                          <a:pt x="1202" y="136"/>
                        </a:lnTo>
                        <a:lnTo>
                          <a:pt x="1191" y="136"/>
                        </a:lnTo>
                        <a:lnTo>
                          <a:pt x="1180" y="137"/>
                        </a:lnTo>
                        <a:lnTo>
                          <a:pt x="1180" y="137"/>
                        </a:lnTo>
                        <a:lnTo>
                          <a:pt x="1175" y="139"/>
                        </a:lnTo>
                        <a:lnTo>
                          <a:pt x="1167" y="143"/>
                        </a:lnTo>
                        <a:lnTo>
                          <a:pt x="1167" y="143"/>
                        </a:lnTo>
                        <a:lnTo>
                          <a:pt x="1162" y="143"/>
                        </a:lnTo>
                        <a:lnTo>
                          <a:pt x="1157" y="141"/>
                        </a:lnTo>
                        <a:lnTo>
                          <a:pt x="1146" y="134"/>
                        </a:lnTo>
                        <a:lnTo>
                          <a:pt x="1129" y="116"/>
                        </a:lnTo>
                        <a:lnTo>
                          <a:pt x="1129" y="116"/>
                        </a:lnTo>
                        <a:lnTo>
                          <a:pt x="1122" y="112"/>
                        </a:lnTo>
                        <a:lnTo>
                          <a:pt x="1115" y="108"/>
                        </a:lnTo>
                        <a:lnTo>
                          <a:pt x="1115" y="108"/>
                        </a:lnTo>
                        <a:lnTo>
                          <a:pt x="1108" y="107"/>
                        </a:lnTo>
                        <a:lnTo>
                          <a:pt x="1099" y="107"/>
                        </a:lnTo>
                        <a:lnTo>
                          <a:pt x="1082" y="110"/>
                        </a:lnTo>
                        <a:lnTo>
                          <a:pt x="1082" y="110"/>
                        </a:lnTo>
                        <a:lnTo>
                          <a:pt x="1066" y="116"/>
                        </a:lnTo>
                        <a:lnTo>
                          <a:pt x="1059" y="119"/>
                        </a:lnTo>
                        <a:lnTo>
                          <a:pt x="1057" y="123"/>
                        </a:lnTo>
                        <a:lnTo>
                          <a:pt x="1057" y="128"/>
                        </a:lnTo>
                        <a:lnTo>
                          <a:pt x="1057" y="128"/>
                        </a:lnTo>
                        <a:lnTo>
                          <a:pt x="1055" y="134"/>
                        </a:lnTo>
                        <a:lnTo>
                          <a:pt x="1057" y="139"/>
                        </a:lnTo>
                        <a:lnTo>
                          <a:pt x="1057" y="139"/>
                        </a:lnTo>
                        <a:lnTo>
                          <a:pt x="1061" y="145"/>
                        </a:lnTo>
                        <a:lnTo>
                          <a:pt x="1061" y="146"/>
                        </a:lnTo>
                        <a:lnTo>
                          <a:pt x="1061" y="148"/>
                        </a:lnTo>
                        <a:lnTo>
                          <a:pt x="1061" y="148"/>
                        </a:lnTo>
                        <a:lnTo>
                          <a:pt x="1057" y="150"/>
                        </a:lnTo>
                        <a:lnTo>
                          <a:pt x="1053" y="150"/>
                        </a:lnTo>
                        <a:lnTo>
                          <a:pt x="1044" y="146"/>
                        </a:lnTo>
                        <a:lnTo>
                          <a:pt x="1035" y="143"/>
                        </a:lnTo>
                        <a:lnTo>
                          <a:pt x="1032" y="141"/>
                        </a:lnTo>
                        <a:lnTo>
                          <a:pt x="1026" y="143"/>
                        </a:lnTo>
                        <a:lnTo>
                          <a:pt x="1026" y="143"/>
                        </a:lnTo>
                        <a:lnTo>
                          <a:pt x="1024" y="145"/>
                        </a:lnTo>
                        <a:lnTo>
                          <a:pt x="1023" y="146"/>
                        </a:lnTo>
                        <a:lnTo>
                          <a:pt x="1021" y="152"/>
                        </a:lnTo>
                        <a:lnTo>
                          <a:pt x="1017" y="156"/>
                        </a:lnTo>
                        <a:lnTo>
                          <a:pt x="1015" y="159"/>
                        </a:lnTo>
                        <a:lnTo>
                          <a:pt x="1012" y="159"/>
                        </a:lnTo>
                        <a:lnTo>
                          <a:pt x="1012" y="159"/>
                        </a:lnTo>
                        <a:lnTo>
                          <a:pt x="1003" y="161"/>
                        </a:lnTo>
                        <a:lnTo>
                          <a:pt x="999" y="157"/>
                        </a:lnTo>
                        <a:lnTo>
                          <a:pt x="995" y="154"/>
                        </a:lnTo>
                        <a:lnTo>
                          <a:pt x="992" y="148"/>
                        </a:lnTo>
                        <a:lnTo>
                          <a:pt x="992" y="148"/>
                        </a:lnTo>
                        <a:lnTo>
                          <a:pt x="986" y="148"/>
                        </a:lnTo>
                        <a:lnTo>
                          <a:pt x="983" y="148"/>
                        </a:lnTo>
                        <a:lnTo>
                          <a:pt x="976" y="156"/>
                        </a:lnTo>
                        <a:lnTo>
                          <a:pt x="976" y="156"/>
                        </a:lnTo>
                        <a:lnTo>
                          <a:pt x="972" y="159"/>
                        </a:lnTo>
                        <a:lnTo>
                          <a:pt x="968" y="159"/>
                        </a:lnTo>
                        <a:lnTo>
                          <a:pt x="959" y="159"/>
                        </a:lnTo>
                        <a:lnTo>
                          <a:pt x="950" y="157"/>
                        </a:lnTo>
                        <a:lnTo>
                          <a:pt x="947" y="157"/>
                        </a:lnTo>
                        <a:lnTo>
                          <a:pt x="941" y="159"/>
                        </a:lnTo>
                        <a:lnTo>
                          <a:pt x="941" y="159"/>
                        </a:lnTo>
                        <a:lnTo>
                          <a:pt x="938" y="163"/>
                        </a:lnTo>
                        <a:lnTo>
                          <a:pt x="932" y="165"/>
                        </a:lnTo>
                        <a:lnTo>
                          <a:pt x="932" y="165"/>
                        </a:lnTo>
                        <a:lnTo>
                          <a:pt x="925" y="163"/>
                        </a:lnTo>
                        <a:lnTo>
                          <a:pt x="916" y="161"/>
                        </a:lnTo>
                        <a:lnTo>
                          <a:pt x="916" y="161"/>
                        </a:lnTo>
                        <a:lnTo>
                          <a:pt x="900" y="159"/>
                        </a:lnTo>
                        <a:lnTo>
                          <a:pt x="881" y="161"/>
                        </a:lnTo>
                        <a:lnTo>
                          <a:pt x="863" y="166"/>
                        </a:lnTo>
                        <a:lnTo>
                          <a:pt x="856" y="170"/>
                        </a:lnTo>
                        <a:lnTo>
                          <a:pt x="849" y="174"/>
                        </a:lnTo>
                        <a:lnTo>
                          <a:pt x="849" y="174"/>
                        </a:lnTo>
                        <a:lnTo>
                          <a:pt x="843" y="179"/>
                        </a:lnTo>
                        <a:lnTo>
                          <a:pt x="842" y="184"/>
                        </a:lnTo>
                        <a:lnTo>
                          <a:pt x="840" y="190"/>
                        </a:lnTo>
                        <a:lnTo>
                          <a:pt x="842" y="195"/>
                        </a:lnTo>
                        <a:lnTo>
                          <a:pt x="847" y="208"/>
                        </a:lnTo>
                        <a:lnTo>
                          <a:pt x="854" y="219"/>
                        </a:lnTo>
                        <a:lnTo>
                          <a:pt x="854" y="219"/>
                        </a:lnTo>
                        <a:lnTo>
                          <a:pt x="856" y="224"/>
                        </a:lnTo>
                        <a:lnTo>
                          <a:pt x="858" y="230"/>
                        </a:lnTo>
                        <a:lnTo>
                          <a:pt x="858" y="232"/>
                        </a:lnTo>
                        <a:lnTo>
                          <a:pt x="856" y="233"/>
                        </a:lnTo>
                        <a:lnTo>
                          <a:pt x="854" y="233"/>
                        </a:lnTo>
                        <a:lnTo>
                          <a:pt x="849" y="233"/>
                        </a:lnTo>
                        <a:lnTo>
                          <a:pt x="849" y="233"/>
                        </a:lnTo>
                        <a:lnTo>
                          <a:pt x="847" y="233"/>
                        </a:lnTo>
                        <a:lnTo>
                          <a:pt x="843" y="232"/>
                        </a:lnTo>
                        <a:lnTo>
                          <a:pt x="840" y="226"/>
                        </a:lnTo>
                        <a:lnTo>
                          <a:pt x="836" y="221"/>
                        </a:lnTo>
                        <a:lnTo>
                          <a:pt x="833" y="219"/>
                        </a:lnTo>
                        <a:lnTo>
                          <a:pt x="831" y="217"/>
                        </a:lnTo>
                        <a:lnTo>
                          <a:pt x="831" y="217"/>
                        </a:lnTo>
                        <a:lnTo>
                          <a:pt x="827" y="217"/>
                        </a:lnTo>
                        <a:lnTo>
                          <a:pt x="824" y="219"/>
                        </a:lnTo>
                        <a:lnTo>
                          <a:pt x="818" y="222"/>
                        </a:lnTo>
                        <a:lnTo>
                          <a:pt x="818" y="222"/>
                        </a:lnTo>
                        <a:lnTo>
                          <a:pt x="809" y="226"/>
                        </a:lnTo>
                        <a:lnTo>
                          <a:pt x="798" y="226"/>
                        </a:lnTo>
                        <a:lnTo>
                          <a:pt x="798" y="226"/>
                        </a:lnTo>
                        <a:lnTo>
                          <a:pt x="787" y="224"/>
                        </a:lnTo>
                        <a:lnTo>
                          <a:pt x="782" y="224"/>
                        </a:lnTo>
                        <a:lnTo>
                          <a:pt x="776" y="226"/>
                        </a:lnTo>
                        <a:lnTo>
                          <a:pt x="776" y="226"/>
                        </a:lnTo>
                        <a:lnTo>
                          <a:pt x="771" y="228"/>
                        </a:lnTo>
                        <a:lnTo>
                          <a:pt x="767" y="232"/>
                        </a:lnTo>
                        <a:lnTo>
                          <a:pt x="764" y="237"/>
                        </a:lnTo>
                        <a:lnTo>
                          <a:pt x="760" y="242"/>
                        </a:lnTo>
                        <a:lnTo>
                          <a:pt x="760" y="248"/>
                        </a:lnTo>
                        <a:lnTo>
                          <a:pt x="760" y="253"/>
                        </a:lnTo>
                        <a:lnTo>
                          <a:pt x="760" y="259"/>
                        </a:lnTo>
                        <a:lnTo>
                          <a:pt x="764" y="264"/>
                        </a:lnTo>
                        <a:lnTo>
                          <a:pt x="764" y="264"/>
                        </a:lnTo>
                        <a:lnTo>
                          <a:pt x="769" y="271"/>
                        </a:lnTo>
                        <a:lnTo>
                          <a:pt x="778" y="277"/>
                        </a:lnTo>
                        <a:lnTo>
                          <a:pt x="786" y="282"/>
                        </a:lnTo>
                        <a:lnTo>
                          <a:pt x="789" y="286"/>
                        </a:lnTo>
                        <a:lnTo>
                          <a:pt x="791" y="289"/>
                        </a:lnTo>
                        <a:lnTo>
                          <a:pt x="791" y="289"/>
                        </a:lnTo>
                        <a:lnTo>
                          <a:pt x="793" y="297"/>
                        </a:lnTo>
                        <a:lnTo>
                          <a:pt x="793" y="304"/>
                        </a:lnTo>
                        <a:lnTo>
                          <a:pt x="795" y="320"/>
                        </a:lnTo>
                        <a:lnTo>
                          <a:pt x="795" y="327"/>
                        </a:lnTo>
                        <a:lnTo>
                          <a:pt x="798" y="333"/>
                        </a:lnTo>
                        <a:lnTo>
                          <a:pt x="804" y="338"/>
                        </a:lnTo>
                        <a:lnTo>
                          <a:pt x="811" y="340"/>
                        </a:lnTo>
                        <a:lnTo>
                          <a:pt x="811" y="340"/>
                        </a:lnTo>
                        <a:lnTo>
                          <a:pt x="818" y="344"/>
                        </a:lnTo>
                        <a:lnTo>
                          <a:pt x="822" y="346"/>
                        </a:lnTo>
                        <a:lnTo>
                          <a:pt x="825" y="349"/>
                        </a:lnTo>
                        <a:lnTo>
                          <a:pt x="825" y="349"/>
                        </a:lnTo>
                        <a:lnTo>
                          <a:pt x="827" y="355"/>
                        </a:lnTo>
                        <a:lnTo>
                          <a:pt x="827" y="358"/>
                        </a:lnTo>
                        <a:lnTo>
                          <a:pt x="825" y="360"/>
                        </a:lnTo>
                        <a:lnTo>
                          <a:pt x="822" y="362"/>
                        </a:lnTo>
                        <a:lnTo>
                          <a:pt x="822" y="362"/>
                        </a:lnTo>
                        <a:lnTo>
                          <a:pt x="818" y="362"/>
                        </a:lnTo>
                        <a:lnTo>
                          <a:pt x="814" y="360"/>
                        </a:lnTo>
                        <a:lnTo>
                          <a:pt x="809" y="356"/>
                        </a:lnTo>
                        <a:lnTo>
                          <a:pt x="804" y="351"/>
                        </a:lnTo>
                        <a:lnTo>
                          <a:pt x="796" y="347"/>
                        </a:lnTo>
                        <a:lnTo>
                          <a:pt x="796" y="347"/>
                        </a:lnTo>
                        <a:lnTo>
                          <a:pt x="786" y="344"/>
                        </a:lnTo>
                        <a:lnTo>
                          <a:pt x="778" y="336"/>
                        </a:lnTo>
                        <a:lnTo>
                          <a:pt x="776" y="331"/>
                        </a:lnTo>
                        <a:lnTo>
                          <a:pt x="775" y="327"/>
                        </a:lnTo>
                        <a:lnTo>
                          <a:pt x="773" y="322"/>
                        </a:lnTo>
                        <a:lnTo>
                          <a:pt x="775" y="315"/>
                        </a:lnTo>
                        <a:lnTo>
                          <a:pt x="775" y="315"/>
                        </a:lnTo>
                        <a:lnTo>
                          <a:pt x="776" y="302"/>
                        </a:lnTo>
                        <a:lnTo>
                          <a:pt x="776" y="295"/>
                        </a:lnTo>
                        <a:lnTo>
                          <a:pt x="775" y="291"/>
                        </a:lnTo>
                        <a:lnTo>
                          <a:pt x="773" y="289"/>
                        </a:lnTo>
                        <a:lnTo>
                          <a:pt x="773" y="289"/>
                        </a:lnTo>
                        <a:lnTo>
                          <a:pt x="769" y="288"/>
                        </a:lnTo>
                        <a:lnTo>
                          <a:pt x="766" y="288"/>
                        </a:lnTo>
                        <a:lnTo>
                          <a:pt x="764" y="288"/>
                        </a:lnTo>
                        <a:lnTo>
                          <a:pt x="760" y="288"/>
                        </a:lnTo>
                        <a:lnTo>
                          <a:pt x="760" y="288"/>
                        </a:lnTo>
                        <a:lnTo>
                          <a:pt x="757" y="286"/>
                        </a:lnTo>
                        <a:lnTo>
                          <a:pt x="755" y="284"/>
                        </a:lnTo>
                        <a:lnTo>
                          <a:pt x="751" y="279"/>
                        </a:lnTo>
                        <a:lnTo>
                          <a:pt x="751" y="279"/>
                        </a:lnTo>
                        <a:lnTo>
                          <a:pt x="746" y="275"/>
                        </a:lnTo>
                        <a:lnTo>
                          <a:pt x="740" y="273"/>
                        </a:lnTo>
                        <a:lnTo>
                          <a:pt x="729" y="271"/>
                        </a:lnTo>
                        <a:lnTo>
                          <a:pt x="729" y="271"/>
                        </a:lnTo>
                        <a:lnTo>
                          <a:pt x="719" y="271"/>
                        </a:lnTo>
                        <a:lnTo>
                          <a:pt x="715" y="273"/>
                        </a:lnTo>
                        <a:lnTo>
                          <a:pt x="713" y="277"/>
                        </a:lnTo>
                        <a:lnTo>
                          <a:pt x="713" y="277"/>
                        </a:lnTo>
                        <a:lnTo>
                          <a:pt x="713" y="280"/>
                        </a:lnTo>
                        <a:lnTo>
                          <a:pt x="715" y="284"/>
                        </a:lnTo>
                        <a:lnTo>
                          <a:pt x="717" y="288"/>
                        </a:lnTo>
                        <a:lnTo>
                          <a:pt x="717" y="291"/>
                        </a:lnTo>
                        <a:lnTo>
                          <a:pt x="717" y="291"/>
                        </a:lnTo>
                        <a:lnTo>
                          <a:pt x="708" y="291"/>
                        </a:lnTo>
                        <a:lnTo>
                          <a:pt x="708" y="291"/>
                        </a:lnTo>
                        <a:lnTo>
                          <a:pt x="704" y="291"/>
                        </a:lnTo>
                        <a:lnTo>
                          <a:pt x="699" y="289"/>
                        </a:lnTo>
                        <a:lnTo>
                          <a:pt x="695" y="288"/>
                        </a:lnTo>
                        <a:lnTo>
                          <a:pt x="691" y="288"/>
                        </a:lnTo>
                        <a:lnTo>
                          <a:pt x="691" y="288"/>
                        </a:lnTo>
                        <a:lnTo>
                          <a:pt x="688" y="288"/>
                        </a:lnTo>
                        <a:lnTo>
                          <a:pt x="684" y="291"/>
                        </a:lnTo>
                        <a:lnTo>
                          <a:pt x="681" y="297"/>
                        </a:lnTo>
                        <a:lnTo>
                          <a:pt x="681" y="300"/>
                        </a:lnTo>
                        <a:lnTo>
                          <a:pt x="681" y="300"/>
                        </a:lnTo>
                        <a:lnTo>
                          <a:pt x="684" y="304"/>
                        </a:lnTo>
                        <a:lnTo>
                          <a:pt x="690" y="306"/>
                        </a:lnTo>
                        <a:lnTo>
                          <a:pt x="695" y="308"/>
                        </a:lnTo>
                        <a:lnTo>
                          <a:pt x="700" y="309"/>
                        </a:lnTo>
                        <a:lnTo>
                          <a:pt x="700" y="309"/>
                        </a:lnTo>
                        <a:lnTo>
                          <a:pt x="704" y="315"/>
                        </a:lnTo>
                        <a:lnTo>
                          <a:pt x="704" y="317"/>
                        </a:lnTo>
                        <a:lnTo>
                          <a:pt x="704" y="318"/>
                        </a:lnTo>
                        <a:lnTo>
                          <a:pt x="699" y="318"/>
                        </a:lnTo>
                        <a:lnTo>
                          <a:pt x="691" y="318"/>
                        </a:lnTo>
                        <a:lnTo>
                          <a:pt x="691" y="318"/>
                        </a:lnTo>
                        <a:lnTo>
                          <a:pt x="686" y="317"/>
                        </a:lnTo>
                        <a:lnTo>
                          <a:pt x="679" y="318"/>
                        </a:lnTo>
                        <a:lnTo>
                          <a:pt x="673" y="318"/>
                        </a:lnTo>
                        <a:lnTo>
                          <a:pt x="668" y="317"/>
                        </a:lnTo>
                        <a:lnTo>
                          <a:pt x="668" y="317"/>
                        </a:lnTo>
                        <a:lnTo>
                          <a:pt x="666" y="315"/>
                        </a:lnTo>
                        <a:lnTo>
                          <a:pt x="664" y="311"/>
                        </a:lnTo>
                        <a:lnTo>
                          <a:pt x="664" y="304"/>
                        </a:lnTo>
                        <a:lnTo>
                          <a:pt x="668" y="286"/>
                        </a:lnTo>
                        <a:lnTo>
                          <a:pt x="670" y="277"/>
                        </a:lnTo>
                        <a:lnTo>
                          <a:pt x="670" y="270"/>
                        </a:lnTo>
                        <a:lnTo>
                          <a:pt x="668" y="264"/>
                        </a:lnTo>
                        <a:lnTo>
                          <a:pt x="666" y="262"/>
                        </a:lnTo>
                        <a:lnTo>
                          <a:pt x="662" y="260"/>
                        </a:lnTo>
                        <a:lnTo>
                          <a:pt x="662" y="260"/>
                        </a:lnTo>
                        <a:lnTo>
                          <a:pt x="659" y="262"/>
                        </a:lnTo>
                        <a:lnTo>
                          <a:pt x="657" y="264"/>
                        </a:lnTo>
                        <a:lnTo>
                          <a:pt x="653" y="270"/>
                        </a:lnTo>
                        <a:lnTo>
                          <a:pt x="653" y="282"/>
                        </a:lnTo>
                        <a:lnTo>
                          <a:pt x="653" y="282"/>
                        </a:lnTo>
                        <a:lnTo>
                          <a:pt x="652" y="291"/>
                        </a:lnTo>
                        <a:lnTo>
                          <a:pt x="650" y="297"/>
                        </a:lnTo>
                        <a:lnTo>
                          <a:pt x="646" y="304"/>
                        </a:lnTo>
                        <a:lnTo>
                          <a:pt x="643" y="311"/>
                        </a:lnTo>
                        <a:lnTo>
                          <a:pt x="643" y="311"/>
                        </a:lnTo>
                        <a:lnTo>
                          <a:pt x="643" y="317"/>
                        </a:lnTo>
                        <a:lnTo>
                          <a:pt x="644" y="322"/>
                        </a:lnTo>
                        <a:lnTo>
                          <a:pt x="646" y="327"/>
                        </a:lnTo>
                        <a:lnTo>
                          <a:pt x="650" y="333"/>
                        </a:lnTo>
                        <a:lnTo>
                          <a:pt x="650" y="333"/>
                        </a:lnTo>
                        <a:lnTo>
                          <a:pt x="650" y="338"/>
                        </a:lnTo>
                        <a:lnTo>
                          <a:pt x="648" y="344"/>
                        </a:lnTo>
                        <a:lnTo>
                          <a:pt x="648" y="349"/>
                        </a:lnTo>
                        <a:lnTo>
                          <a:pt x="650" y="355"/>
                        </a:lnTo>
                        <a:lnTo>
                          <a:pt x="650" y="355"/>
                        </a:lnTo>
                        <a:lnTo>
                          <a:pt x="657" y="358"/>
                        </a:lnTo>
                        <a:lnTo>
                          <a:pt x="662" y="360"/>
                        </a:lnTo>
                        <a:lnTo>
                          <a:pt x="677" y="360"/>
                        </a:lnTo>
                        <a:lnTo>
                          <a:pt x="677" y="360"/>
                        </a:lnTo>
                        <a:lnTo>
                          <a:pt x="684" y="362"/>
                        </a:lnTo>
                        <a:lnTo>
                          <a:pt x="691" y="367"/>
                        </a:lnTo>
                        <a:lnTo>
                          <a:pt x="700" y="374"/>
                        </a:lnTo>
                        <a:lnTo>
                          <a:pt x="709" y="384"/>
                        </a:lnTo>
                        <a:lnTo>
                          <a:pt x="719" y="393"/>
                        </a:lnTo>
                        <a:lnTo>
                          <a:pt x="722" y="402"/>
                        </a:lnTo>
                        <a:lnTo>
                          <a:pt x="722" y="407"/>
                        </a:lnTo>
                        <a:lnTo>
                          <a:pt x="722" y="411"/>
                        </a:lnTo>
                        <a:lnTo>
                          <a:pt x="720" y="414"/>
                        </a:lnTo>
                        <a:lnTo>
                          <a:pt x="717" y="416"/>
                        </a:lnTo>
                        <a:lnTo>
                          <a:pt x="717" y="416"/>
                        </a:lnTo>
                        <a:lnTo>
                          <a:pt x="713" y="418"/>
                        </a:lnTo>
                        <a:lnTo>
                          <a:pt x="711" y="418"/>
                        </a:lnTo>
                        <a:lnTo>
                          <a:pt x="706" y="414"/>
                        </a:lnTo>
                        <a:lnTo>
                          <a:pt x="702" y="409"/>
                        </a:lnTo>
                        <a:lnTo>
                          <a:pt x="700" y="403"/>
                        </a:lnTo>
                        <a:lnTo>
                          <a:pt x="700" y="403"/>
                        </a:lnTo>
                        <a:lnTo>
                          <a:pt x="697" y="396"/>
                        </a:lnTo>
                        <a:lnTo>
                          <a:pt x="693" y="389"/>
                        </a:lnTo>
                        <a:lnTo>
                          <a:pt x="690" y="384"/>
                        </a:lnTo>
                        <a:lnTo>
                          <a:pt x="682" y="380"/>
                        </a:lnTo>
                        <a:lnTo>
                          <a:pt x="682" y="380"/>
                        </a:lnTo>
                        <a:lnTo>
                          <a:pt x="677" y="378"/>
                        </a:lnTo>
                        <a:lnTo>
                          <a:pt x="671" y="380"/>
                        </a:lnTo>
                        <a:lnTo>
                          <a:pt x="666" y="382"/>
                        </a:lnTo>
                        <a:lnTo>
                          <a:pt x="662" y="387"/>
                        </a:lnTo>
                        <a:lnTo>
                          <a:pt x="662" y="387"/>
                        </a:lnTo>
                        <a:lnTo>
                          <a:pt x="661" y="393"/>
                        </a:lnTo>
                        <a:lnTo>
                          <a:pt x="661" y="398"/>
                        </a:lnTo>
                        <a:lnTo>
                          <a:pt x="661" y="411"/>
                        </a:lnTo>
                        <a:lnTo>
                          <a:pt x="661" y="411"/>
                        </a:lnTo>
                        <a:lnTo>
                          <a:pt x="661" y="414"/>
                        </a:lnTo>
                        <a:lnTo>
                          <a:pt x="659" y="420"/>
                        </a:lnTo>
                        <a:lnTo>
                          <a:pt x="652" y="427"/>
                        </a:lnTo>
                        <a:lnTo>
                          <a:pt x="646" y="432"/>
                        </a:lnTo>
                        <a:lnTo>
                          <a:pt x="641" y="441"/>
                        </a:lnTo>
                        <a:lnTo>
                          <a:pt x="641" y="441"/>
                        </a:lnTo>
                        <a:lnTo>
                          <a:pt x="637" y="449"/>
                        </a:lnTo>
                        <a:lnTo>
                          <a:pt x="637" y="452"/>
                        </a:lnTo>
                        <a:lnTo>
                          <a:pt x="633" y="454"/>
                        </a:lnTo>
                        <a:lnTo>
                          <a:pt x="633" y="454"/>
                        </a:lnTo>
                        <a:lnTo>
                          <a:pt x="628" y="458"/>
                        </a:lnTo>
                        <a:lnTo>
                          <a:pt x="621" y="459"/>
                        </a:lnTo>
                        <a:lnTo>
                          <a:pt x="621" y="459"/>
                        </a:lnTo>
                        <a:lnTo>
                          <a:pt x="615" y="459"/>
                        </a:lnTo>
                        <a:lnTo>
                          <a:pt x="608" y="458"/>
                        </a:lnTo>
                        <a:lnTo>
                          <a:pt x="603" y="456"/>
                        </a:lnTo>
                        <a:lnTo>
                          <a:pt x="599" y="450"/>
                        </a:lnTo>
                        <a:lnTo>
                          <a:pt x="599" y="450"/>
                        </a:lnTo>
                        <a:lnTo>
                          <a:pt x="599" y="447"/>
                        </a:lnTo>
                        <a:lnTo>
                          <a:pt x="603" y="441"/>
                        </a:lnTo>
                        <a:lnTo>
                          <a:pt x="610" y="434"/>
                        </a:lnTo>
                        <a:lnTo>
                          <a:pt x="610" y="434"/>
                        </a:lnTo>
                        <a:lnTo>
                          <a:pt x="617" y="425"/>
                        </a:lnTo>
                        <a:lnTo>
                          <a:pt x="624" y="418"/>
                        </a:lnTo>
                        <a:lnTo>
                          <a:pt x="628" y="409"/>
                        </a:lnTo>
                        <a:lnTo>
                          <a:pt x="630" y="398"/>
                        </a:lnTo>
                        <a:lnTo>
                          <a:pt x="630" y="398"/>
                        </a:lnTo>
                        <a:lnTo>
                          <a:pt x="626" y="382"/>
                        </a:lnTo>
                        <a:lnTo>
                          <a:pt x="624" y="367"/>
                        </a:lnTo>
                        <a:lnTo>
                          <a:pt x="624" y="367"/>
                        </a:lnTo>
                        <a:lnTo>
                          <a:pt x="624" y="358"/>
                        </a:lnTo>
                        <a:lnTo>
                          <a:pt x="626" y="347"/>
                        </a:lnTo>
                        <a:lnTo>
                          <a:pt x="628" y="338"/>
                        </a:lnTo>
                        <a:lnTo>
                          <a:pt x="628" y="327"/>
                        </a:lnTo>
                        <a:lnTo>
                          <a:pt x="628" y="327"/>
                        </a:lnTo>
                        <a:lnTo>
                          <a:pt x="623" y="320"/>
                        </a:lnTo>
                        <a:lnTo>
                          <a:pt x="621" y="315"/>
                        </a:lnTo>
                        <a:lnTo>
                          <a:pt x="621" y="311"/>
                        </a:lnTo>
                        <a:lnTo>
                          <a:pt x="621" y="311"/>
                        </a:lnTo>
                        <a:lnTo>
                          <a:pt x="624" y="306"/>
                        </a:lnTo>
                        <a:lnTo>
                          <a:pt x="624" y="306"/>
                        </a:lnTo>
                        <a:lnTo>
                          <a:pt x="628" y="291"/>
                        </a:lnTo>
                        <a:lnTo>
                          <a:pt x="628" y="291"/>
                        </a:lnTo>
                        <a:lnTo>
                          <a:pt x="630" y="277"/>
                        </a:lnTo>
                        <a:lnTo>
                          <a:pt x="630" y="270"/>
                        </a:lnTo>
                        <a:lnTo>
                          <a:pt x="626" y="262"/>
                        </a:lnTo>
                        <a:lnTo>
                          <a:pt x="626" y="262"/>
                        </a:lnTo>
                        <a:lnTo>
                          <a:pt x="623" y="257"/>
                        </a:lnTo>
                        <a:lnTo>
                          <a:pt x="617" y="253"/>
                        </a:lnTo>
                        <a:lnTo>
                          <a:pt x="610" y="251"/>
                        </a:lnTo>
                        <a:lnTo>
                          <a:pt x="603" y="250"/>
                        </a:lnTo>
                        <a:lnTo>
                          <a:pt x="595" y="248"/>
                        </a:lnTo>
                        <a:lnTo>
                          <a:pt x="588" y="250"/>
                        </a:lnTo>
                        <a:lnTo>
                          <a:pt x="581" y="251"/>
                        </a:lnTo>
                        <a:lnTo>
                          <a:pt x="574" y="253"/>
                        </a:lnTo>
                        <a:lnTo>
                          <a:pt x="574" y="253"/>
                        </a:lnTo>
                        <a:lnTo>
                          <a:pt x="570" y="257"/>
                        </a:lnTo>
                        <a:lnTo>
                          <a:pt x="567" y="260"/>
                        </a:lnTo>
                        <a:lnTo>
                          <a:pt x="565" y="266"/>
                        </a:lnTo>
                        <a:lnTo>
                          <a:pt x="563" y="271"/>
                        </a:lnTo>
                        <a:lnTo>
                          <a:pt x="563" y="282"/>
                        </a:lnTo>
                        <a:lnTo>
                          <a:pt x="563" y="293"/>
                        </a:lnTo>
                        <a:lnTo>
                          <a:pt x="563" y="293"/>
                        </a:lnTo>
                        <a:lnTo>
                          <a:pt x="557" y="293"/>
                        </a:lnTo>
                        <a:lnTo>
                          <a:pt x="552" y="295"/>
                        </a:lnTo>
                        <a:lnTo>
                          <a:pt x="548" y="295"/>
                        </a:lnTo>
                        <a:lnTo>
                          <a:pt x="543" y="298"/>
                        </a:lnTo>
                        <a:lnTo>
                          <a:pt x="543" y="298"/>
                        </a:lnTo>
                        <a:lnTo>
                          <a:pt x="541" y="304"/>
                        </a:lnTo>
                        <a:lnTo>
                          <a:pt x="539" y="309"/>
                        </a:lnTo>
                        <a:lnTo>
                          <a:pt x="541" y="315"/>
                        </a:lnTo>
                        <a:lnTo>
                          <a:pt x="545" y="322"/>
                        </a:lnTo>
                        <a:lnTo>
                          <a:pt x="545" y="322"/>
                        </a:lnTo>
                        <a:lnTo>
                          <a:pt x="547" y="329"/>
                        </a:lnTo>
                        <a:lnTo>
                          <a:pt x="548" y="338"/>
                        </a:lnTo>
                        <a:lnTo>
                          <a:pt x="548" y="338"/>
                        </a:lnTo>
                        <a:lnTo>
                          <a:pt x="550" y="346"/>
                        </a:lnTo>
                        <a:lnTo>
                          <a:pt x="554" y="351"/>
                        </a:lnTo>
                        <a:lnTo>
                          <a:pt x="559" y="355"/>
                        </a:lnTo>
                        <a:lnTo>
                          <a:pt x="563" y="360"/>
                        </a:lnTo>
                        <a:lnTo>
                          <a:pt x="563" y="360"/>
                        </a:lnTo>
                        <a:lnTo>
                          <a:pt x="565" y="365"/>
                        </a:lnTo>
                        <a:lnTo>
                          <a:pt x="565" y="373"/>
                        </a:lnTo>
                        <a:lnTo>
                          <a:pt x="565" y="378"/>
                        </a:lnTo>
                        <a:lnTo>
                          <a:pt x="561" y="384"/>
                        </a:lnTo>
                        <a:lnTo>
                          <a:pt x="561" y="384"/>
                        </a:lnTo>
                        <a:lnTo>
                          <a:pt x="557" y="385"/>
                        </a:lnTo>
                        <a:lnTo>
                          <a:pt x="552" y="385"/>
                        </a:lnTo>
                        <a:lnTo>
                          <a:pt x="543" y="384"/>
                        </a:lnTo>
                        <a:lnTo>
                          <a:pt x="543" y="384"/>
                        </a:lnTo>
                        <a:lnTo>
                          <a:pt x="534" y="380"/>
                        </a:lnTo>
                        <a:lnTo>
                          <a:pt x="534" y="380"/>
                        </a:lnTo>
                        <a:lnTo>
                          <a:pt x="532" y="391"/>
                        </a:lnTo>
                        <a:lnTo>
                          <a:pt x="525" y="398"/>
                        </a:lnTo>
                        <a:lnTo>
                          <a:pt x="514" y="405"/>
                        </a:lnTo>
                        <a:lnTo>
                          <a:pt x="500" y="412"/>
                        </a:lnTo>
                        <a:lnTo>
                          <a:pt x="500" y="412"/>
                        </a:lnTo>
                        <a:lnTo>
                          <a:pt x="472" y="420"/>
                        </a:lnTo>
                        <a:lnTo>
                          <a:pt x="462" y="425"/>
                        </a:lnTo>
                        <a:lnTo>
                          <a:pt x="451" y="431"/>
                        </a:lnTo>
                        <a:lnTo>
                          <a:pt x="443" y="440"/>
                        </a:lnTo>
                        <a:lnTo>
                          <a:pt x="438" y="449"/>
                        </a:lnTo>
                        <a:lnTo>
                          <a:pt x="436" y="461"/>
                        </a:lnTo>
                        <a:lnTo>
                          <a:pt x="440" y="474"/>
                        </a:lnTo>
                        <a:lnTo>
                          <a:pt x="440" y="474"/>
                        </a:lnTo>
                        <a:lnTo>
                          <a:pt x="445" y="497"/>
                        </a:lnTo>
                        <a:lnTo>
                          <a:pt x="451" y="521"/>
                        </a:lnTo>
                        <a:lnTo>
                          <a:pt x="452" y="545"/>
                        </a:lnTo>
                        <a:lnTo>
                          <a:pt x="452" y="568"/>
                        </a:lnTo>
                        <a:lnTo>
                          <a:pt x="452" y="568"/>
                        </a:lnTo>
                        <a:lnTo>
                          <a:pt x="449" y="601"/>
                        </a:lnTo>
                        <a:lnTo>
                          <a:pt x="449" y="615"/>
                        </a:lnTo>
                        <a:lnTo>
                          <a:pt x="451" y="633"/>
                        </a:lnTo>
                        <a:lnTo>
                          <a:pt x="451" y="633"/>
                        </a:lnTo>
                        <a:lnTo>
                          <a:pt x="449" y="637"/>
                        </a:lnTo>
                        <a:lnTo>
                          <a:pt x="447" y="640"/>
                        </a:lnTo>
                        <a:lnTo>
                          <a:pt x="445" y="644"/>
                        </a:lnTo>
                        <a:lnTo>
                          <a:pt x="447" y="649"/>
                        </a:lnTo>
                        <a:lnTo>
                          <a:pt x="447" y="649"/>
                        </a:lnTo>
                        <a:lnTo>
                          <a:pt x="451" y="653"/>
                        </a:lnTo>
                        <a:lnTo>
                          <a:pt x="458" y="655"/>
                        </a:lnTo>
                        <a:lnTo>
                          <a:pt x="463" y="657"/>
                        </a:lnTo>
                        <a:lnTo>
                          <a:pt x="465" y="659"/>
                        </a:lnTo>
                        <a:lnTo>
                          <a:pt x="467" y="662"/>
                        </a:lnTo>
                        <a:lnTo>
                          <a:pt x="467" y="662"/>
                        </a:lnTo>
                        <a:lnTo>
                          <a:pt x="469" y="668"/>
                        </a:lnTo>
                        <a:lnTo>
                          <a:pt x="467" y="673"/>
                        </a:lnTo>
                        <a:lnTo>
                          <a:pt x="463" y="678"/>
                        </a:lnTo>
                        <a:lnTo>
                          <a:pt x="460" y="686"/>
                        </a:lnTo>
                        <a:lnTo>
                          <a:pt x="449" y="697"/>
                        </a:lnTo>
                        <a:lnTo>
                          <a:pt x="440" y="704"/>
                        </a:lnTo>
                        <a:lnTo>
                          <a:pt x="440" y="704"/>
                        </a:lnTo>
                        <a:lnTo>
                          <a:pt x="433" y="706"/>
                        </a:lnTo>
                        <a:lnTo>
                          <a:pt x="425" y="707"/>
                        </a:lnTo>
                        <a:lnTo>
                          <a:pt x="418" y="709"/>
                        </a:lnTo>
                        <a:lnTo>
                          <a:pt x="416" y="711"/>
                        </a:lnTo>
                        <a:lnTo>
                          <a:pt x="416" y="715"/>
                        </a:lnTo>
                        <a:lnTo>
                          <a:pt x="422" y="729"/>
                        </a:lnTo>
                        <a:lnTo>
                          <a:pt x="422" y="729"/>
                        </a:lnTo>
                        <a:lnTo>
                          <a:pt x="425" y="740"/>
                        </a:lnTo>
                        <a:lnTo>
                          <a:pt x="431" y="753"/>
                        </a:lnTo>
                        <a:lnTo>
                          <a:pt x="434" y="758"/>
                        </a:lnTo>
                        <a:lnTo>
                          <a:pt x="438" y="762"/>
                        </a:lnTo>
                        <a:lnTo>
                          <a:pt x="443" y="762"/>
                        </a:lnTo>
                        <a:lnTo>
                          <a:pt x="451" y="762"/>
                        </a:lnTo>
                        <a:lnTo>
                          <a:pt x="451" y="762"/>
                        </a:lnTo>
                        <a:lnTo>
                          <a:pt x="454" y="758"/>
                        </a:lnTo>
                        <a:lnTo>
                          <a:pt x="456" y="753"/>
                        </a:lnTo>
                        <a:lnTo>
                          <a:pt x="460" y="744"/>
                        </a:lnTo>
                        <a:lnTo>
                          <a:pt x="462" y="738"/>
                        </a:lnTo>
                        <a:lnTo>
                          <a:pt x="465" y="735"/>
                        </a:lnTo>
                        <a:lnTo>
                          <a:pt x="471" y="731"/>
                        </a:lnTo>
                        <a:lnTo>
                          <a:pt x="478" y="731"/>
                        </a:lnTo>
                        <a:lnTo>
                          <a:pt x="478" y="731"/>
                        </a:lnTo>
                        <a:lnTo>
                          <a:pt x="483" y="733"/>
                        </a:lnTo>
                        <a:lnTo>
                          <a:pt x="489" y="735"/>
                        </a:lnTo>
                        <a:lnTo>
                          <a:pt x="490" y="738"/>
                        </a:lnTo>
                        <a:lnTo>
                          <a:pt x="490" y="742"/>
                        </a:lnTo>
                        <a:lnTo>
                          <a:pt x="490" y="753"/>
                        </a:lnTo>
                        <a:lnTo>
                          <a:pt x="489" y="762"/>
                        </a:lnTo>
                        <a:lnTo>
                          <a:pt x="489" y="762"/>
                        </a:lnTo>
                        <a:lnTo>
                          <a:pt x="483" y="782"/>
                        </a:lnTo>
                        <a:lnTo>
                          <a:pt x="481" y="792"/>
                        </a:lnTo>
                        <a:lnTo>
                          <a:pt x="481" y="801"/>
                        </a:lnTo>
                        <a:lnTo>
                          <a:pt x="481" y="801"/>
                        </a:lnTo>
                        <a:lnTo>
                          <a:pt x="483" y="805"/>
                        </a:lnTo>
                        <a:lnTo>
                          <a:pt x="485" y="807"/>
                        </a:lnTo>
                        <a:lnTo>
                          <a:pt x="492" y="809"/>
                        </a:lnTo>
                        <a:lnTo>
                          <a:pt x="494" y="811"/>
                        </a:lnTo>
                        <a:lnTo>
                          <a:pt x="496" y="812"/>
                        </a:lnTo>
                        <a:lnTo>
                          <a:pt x="496" y="814"/>
                        </a:lnTo>
                        <a:lnTo>
                          <a:pt x="494" y="820"/>
                        </a:lnTo>
                        <a:lnTo>
                          <a:pt x="494" y="820"/>
                        </a:lnTo>
                        <a:lnTo>
                          <a:pt x="490" y="821"/>
                        </a:lnTo>
                        <a:lnTo>
                          <a:pt x="485" y="823"/>
                        </a:lnTo>
                        <a:lnTo>
                          <a:pt x="478" y="825"/>
                        </a:lnTo>
                        <a:lnTo>
                          <a:pt x="474" y="829"/>
                        </a:lnTo>
                        <a:lnTo>
                          <a:pt x="474" y="829"/>
                        </a:lnTo>
                        <a:lnTo>
                          <a:pt x="469" y="834"/>
                        </a:lnTo>
                        <a:lnTo>
                          <a:pt x="465" y="839"/>
                        </a:lnTo>
                        <a:lnTo>
                          <a:pt x="462" y="849"/>
                        </a:lnTo>
                        <a:lnTo>
                          <a:pt x="458" y="850"/>
                        </a:lnTo>
                        <a:lnTo>
                          <a:pt x="452" y="850"/>
                        </a:lnTo>
                        <a:lnTo>
                          <a:pt x="447" y="849"/>
                        </a:lnTo>
                        <a:lnTo>
                          <a:pt x="436" y="843"/>
                        </a:lnTo>
                        <a:lnTo>
                          <a:pt x="436" y="843"/>
                        </a:lnTo>
                        <a:lnTo>
                          <a:pt x="424" y="834"/>
                        </a:lnTo>
                        <a:lnTo>
                          <a:pt x="413" y="823"/>
                        </a:lnTo>
                        <a:lnTo>
                          <a:pt x="400" y="814"/>
                        </a:lnTo>
                        <a:lnTo>
                          <a:pt x="395" y="811"/>
                        </a:lnTo>
                        <a:lnTo>
                          <a:pt x="387" y="807"/>
                        </a:lnTo>
                        <a:lnTo>
                          <a:pt x="387" y="807"/>
                        </a:lnTo>
                        <a:lnTo>
                          <a:pt x="380" y="807"/>
                        </a:lnTo>
                        <a:lnTo>
                          <a:pt x="375" y="807"/>
                        </a:lnTo>
                        <a:lnTo>
                          <a:pt x="362" y="807"/>
                        </a:lnTo>
                        <a:lnTo>
                          <a:pt x="347" y="809"/>
                        </a:lnTo>
                        <a:lnTo>
                          <a:pt x="342" y="809"/>
                        </a:lnTo>
                        <a:lnTo>
                          <a:pt x="333" y="807"/>
                        </a:lnTo>
                        <a:lnTo>
                          <a:pt x="333" y="807"/>
                        </a:lnTo>
                        <a:lnTo>
                          <a:pt x="320" y="803"/>
                        </a:lnTo>
                        <a:lnTo>
                          <a:pt x="309" y="801"/>
                        </a:lnTo>
                        <a:lnTo>
                          <a:pt x="306" y="801"/>
                        </a:lnTo>
                        <a:lnTo>
                          <a:pt x="302" y="803"/>
                        </a:lnTo>
                        <a:lnTo>
                          <a:pt x="299" y="807"/>
                        </a:lnTo>
                        <a:lnTo>
                          <a:pt x="295" y="814"/>
                        </a:lnTo>
                        <a:lnTo>
                          <a:pt x="295" y="814"/>
                        </a:lnTo>
                        <a:lnTo>
                          <a:pt x="293" y="825"/>
                        </a:lnTo>
                        <a:lnTo>
                          <a:pt x="293" y="834"/>
                        </a:lnTo>
                        <a:lnTo>
                          <a:pt x="300" y="852"/>
                        </a:lnTo>
                        <a:lnTo>
                          <a:pt x="300" y="852"/>
                        </a:lnTo>
                        <a:lnTo>
                          <a:pt x="300" y="863"/>
                        </a:lnTo>
                        <a:lnTo>
                          <a:pt x="299" y="872"/>
                        </a:lnTo>
                        <a:lnTo>
                          <a:pt x="299" y="883"/>
                        </a:lnTo>
                        <a:lnTo>
                          <a:pt x="299" y="892"/>
                        </a:lnTo>
                        <a:lnTo>
                          <a:pt x="299" y="892"/>
                        </a:lnTo>
                        <a:lnTo>
                          <a:pt x="302" y="901"/>
                        </a:lnTo>
                        <a:lnTo>
                          <a:pt x="306" y="910"/>
                        </a:lnTo>
                        <a:lnTo>
                          <a:pt x="309" y="917"/>
                        </a:lnTo>
                        <a:lnTo>
                          <a:pt x="311" y="928"/>
                        </a:lnTo>
                        <a:lnTo>
                          <a:pt x="311" y="928"/>
                        </a:lnTo>
                        <a:lnTo>
                          <a:pt x="309" y="943"/>
                        </a:lnTo>
                        <a:lnTo>
                          <a:pt x="309" y="959"/>
                        </a:lnTo>
                        <a:lnTo>
                          <a:pt x="309" y="959"/>
                        </a:lnTo>
                        <a:lnTo>
                          <a:pt x="320" y="964"/>
                        </a:lnTo>
                        <a:lnTo>
                          <a:pt x="331" y="973"/>
                        </a:lnTo>
                        <a:lnTo>
                          <a:pt x="340" y="984"/>
                        </a:lnTo>
                        <a:lnTo>
                          <a:pt x="349" y="993"/>
                        </a:lnTo>
                        <a:lnTo>
                          <a:pt x="353" y="999"/>
                        </a:lnTo>
                        <a:lnTo>
                          <a:pt x="353" y="999"/>
                        </a:lnTo>
                        <a:lnTo>
                          <a:pt x="349" y="1002"/>
                        </a:lnTo>
                        <a:lnTo>
                          <a:pt x="346" y="1004"/>
                        </a:lnTo>
                        <a:lnTo>
                          <a:pt x="340" y="1004"/>
                        </a:lnTo>
                        <a:lnTo>
                          <a:pt x="333" y="1004"/>
                        </a:lnTo>
                        <a:lnTo>
                          <a:pt x="319" y="1002"/>
                        </a:lnTo>
                        <a:lnTo>
                          <a:pt x="313" y="1001"/>
                        </a:lnTo>
                        <a:lnTo>
                          <a:pt x="308" y="1002"/>
                        </a:lnTo>
                        <a:lnTo>
                          <a:pt x="308" y="1002"/>
                        </a:lnTo>
                        <a:lnTo>
                          <a:pt x="300" y="1006"/>
                        </a:lnTo>
                        <a:lnTo>
                          <a:pt x="295" y="1013"/>
                        </a:lnTo>
                        <a:lnTo>
                          <a:pt x="291" y="1022"/>
                        </a:lnTo>
                        <a:lnTo>
                          <a:pt x="291" y="1029"/>
                        </a:lnTo>
                        <a:lnTo>
                          <a:pt x="291" y="1029"/>
                        </a:lnTo>
                        <a:lnTo>
                          <a:pt x="290" y="1037"/>
                        </a:lnTo>
                        <a:lnTo>
                          <a:pt x="291" y="1040"/>
                        </a:lnTo>
                        <a:lnTo>
                          <a:pt x="293" y="1044"/>
                        </a:lnTo>
                        <a:lnTo>
                          <a:pt x="297" y="1048"/>
                        </a:lnTo>
                        <a:lnTo>
                          <a:pt x="306" y="1051"/>
                        </a:lnTo>
                        <a:lnTo>
                          <a:pt x="319" y="1053"/>
                        </a:lnTo>
                        <a:lnTo>
                          <a:pt x="319" y="1053"/>
                        </a:lnTo>
                        <a:lnTo>
                          <a:pt x="331" y="1058"/>
                        </a:lnTo>
                        <a:lnTo>
                          <a:pt x="340" y="1064"/>
                        </a:lnTo>
                        <a:lnTo>
                          <a:pt x="355" y="1080"/>
                        </a:lnTo>
                        <a:lnTo>
                          <a:pt x="355" y="1080"/>
                        </a:lnTo>
                        <a:lnTo>
                          <a:pt x="360" y="1073"/>
                        </a:lnTo>
                        <a:lnTo>
                          <a:pt x="364" y="1066"/>
                        </a:lnTo>
                        <a:lnTo>
                          <a:pt x="367" y="1064"/>
                        </a:lnTo>
                        <a:lnTo>
                          <a:pt x="369" y="1064"/>
                        </a:lnTo>
                        <a:lnTo>
                          <a:pt x="373" y="1064"/>
                        </a:lnTo>
                        <a:lnTo>
                          <a:pt x="378" y="1069"/>
                        </a:lnTo>
                        <a:lnTo>
                          <a:pt x="378" y="1069"/>
                        </a:lnTo>
                        <a:lnTo>
                          <a:pt x="380" y="1073"/>
                        </a:lnTo>
                        <a:lnTo>
                          <a:pt x="382" y="1078"/>
                        </a:lnTo>
                        <a:lnTo>
                          <a:pt x="386" y="1089"/>
                        </a:lnTo>
                        <a:lnTo>
                          <a:pt x="386" y="1089"/>
                        </a:lnTo>
                        <a:lnTo>
                          <a:pt x="389" y="1096"/>
                        </a:lnTo>
                        <a:lnTo>
                          <a:pt x="395" y="1104"/>
                        </a:lnTo>
                        <a:lnTo>
                          <a:pt x="396" y="1107"/>
                        </a:lnTo>
                        <a:lnTo>
                          <a:pt x="396" y="1111"/>
                        </a:lnTo>
                        <a:lnTo>
                          <a:pt x="395" y="1115"/>
                        </a:lnTo>
                        <a:lnTo>
                          <a:pt x="391" y="1118"/>
                        </a:lnTo>
                        <a:lnTo>
                          <a:pt x="391" y="1118"/>
                        </a:lnTo>
                        <a:lnTo>
                          <a:pt x="386" y="1118"/>
                        </a:lnTo>
                        <a:lnTo>
                          <a:pt x="376" y="1116"/>
                        </a:lnTo>
                        <a:lnTo>
                          <a:pt x="367" y="1115"/>
                        </a:lnTo>
                        <a:lnTo>
                          <a:pt x="360" y="1115"/>
                        </a:lnTo>
                        <a:lnTo>
                          <a:pt x="360" y="1115"/>
                        </a:lnTo>
                        <a:lnTo>
                          <a:pt x="362" y="1122"/>
                        </a:lnTo>
                        <a:lnTo>
                          <a:pt x="366" y="1129"/>
                        </a:lnTo>
                        <a:lnTo>
                          <a:pt x="371" y="1134"/>
                        </a:lnTo>
                        <a:lnTo>
                          <a:pt x="378" y="1140"/>
                        </a:lnTo>
                        <a:lnTo>
                          <a:pt x="386" y="1145"/>
                        </a:lnTo>
                        <a:lnTo>
                          <a:pt x="391" y="1151"/>
                        </a:lnTo>
                        <a:lnTo>
                          <a:pt x="395" y="1156"/>
                        </a:lnTo>
                        <a:lnTo>
                          <a:pt x="398" y="1165"/>
                        </a:lnTo>
                        <a:lnTo>
                          <a:pt x="398" y="1165"/>
                        </a:lnTo>
                        <a:lnTo>
                          <a:pt x="398" y="1180"/>
                        </a:lnTo>
                        <a:lnTo>
                          <a:pt x="400" y="1198"/>
                        </a:lnTo>
                        <a:lnTo>
                          <a:pt x="398" y="1207"/>
                        </a:lnTo>
                        <a:lnTo>
                          <a:pt x="396" y="1214"/>
                        </a:lnTo>
                        <a:lnTo>
                          <a:pt x="393" y="1221"/>
                        </a:lnTo>
                        <a:lnTo>
                          <a:pt x="387" y="1225"/>
                        </a:lnTo>
                        <a:lnTo>
                          <a:pt x="387" y="1225"/>
                        </a:lnTo>
                        <a:lnTo>
                          <a:pt x="376" y="1229"/>
                        </a:lnTo>
                        <a:lnTo>
                          <a:pt x="369" y="1229"/>
                        </a:lnTo>
                        <a:lnTo>
                          <a:pt x="355" y="1221"/>
                        </a:lnTo>
                        <a:lnTo>
                          <a:pt x="355" y="1221"/>
                        </a:lnTo>
                        <a:lnTo>
                          <a:pt x="344" y="1216"/>
                        </a:lnTo>
                        <a:lnTo>
                          <a:pt x="331" y="1212"/>
                        </a:lnTo>
                        <a:lnTo>
                          <a:pt x="319" y="1209"/>
                        </a:lnTo>
                        <a:lnTo>
                          <a:pt x="308" y="1205"/>
                        </a:lnTo>
                        <a:lnTo>
                          <a:pt x="308" y="1205"/>
                        </a:lnTo>
                        <a:lnTo>
                          <a:pt x="299" y="1201"/>
                        </a:lnTo>
                        <a:lnTo>
                          <a:pt x="293" y="1196"/>
                        </a:lnTo>
                        <a:lnTo>
                          <a:pt x="288" y="1192"/>
                        </a:lnTo>
                        <a:lnTo>
                          <a:pt x="284" y="1187"/>
                        </a:lnTo>
                        <a:lnTo>
                          <a:pt x="284" y="1187"/>
                        </a:lnTo>
                        <a:lnTo>
                          <a:pt x="270" y="1191"/>
                        </a:lnTo>
                        <a:lnTo>
                          <a:pt x="253" y="1192"/>
                        </a:lnTo>
                        <a:lnTo>
                          <a:pt x="239" y="1192"/>
                        </a:lnTo>
                        <a:lnTo>
                          <a:pt x="224" y="1192"/>
                        </a:lnTo>
                        <a:lnTo>
                          <a:pt x="197" y="1189"/>
                        </a:lnTo>
                        <a:lnTo>
                          <a:pt x="170" y="1183"/>
                        </a:lnTo>
                        <a:lnTo>
                          <a:pt x="143" y="1178"/>
                        </a:lnTo>
                        <a:lnTo>
                          <a:pt x="130" y="1178"/>
                        </a:lnTo>
                        <a:lnTo>
                          <a:pt x="116" y="1176"/>
                        </a:lnTo>
                        <a:lnTo>
                          <a:pt x="103" y="1178"/>
                        </a:lnTo>
                        <a:lnTo>
                          <a:pt x="89" y="1180"/>
                        </a:lnTo>
                        <a:lnTo>
                          <a:pt x="74" y="1185"/>
                        </a:lnTo>
                        <a:lnTo>
                          <a:pt x="60" y="1191"/>
                        </a:lnTo>
                        <a:lnTo>
                          <a:pt x="60" y="1191"/>
                        </a:lnTo>
                        <a:lnTo>
                          <a:pt x="56" y="1200"/>
                        </a:lnTo>
                        <a:lnTo>
                          <a:pt x="54" y="1209"/>
                        </a:lnTo>
                        <a:lnTo>
                          <a:pt x="54" y="1209"/>
                        </a:lnTo>
                        <a:lnTo>
                          <a:pt x="56" y="1216"/>
                        </a:lnTo>
                        <a:lnTo>
                          <a:pt x="60" y="1223"/>
                        </a:lnTo>
                        <a:lnTo>
                          <a:pt x="60" y="1227"/>
                        </a:lnTo>
                        <a:lnTo>
                          <a:pt x="58" y="1230"/>
                        </a:lnTo>
                        <a:lnTo>
                          <a:pt x="56" y="1232"/>
                        </a:lnTo>
                        <a:lnTo>
                          <a:pt x="51" y="1236"/>
                        </a:lnTo>
                        <a:lnTo>
                          <a:pt x="51" y="1236"/>
                        </a:lnTo>
                        <a:lnTo>
                          <a:pt x="43" y="1238"/>
                        </a:lnTo>
                        <a:lnTo>
                          <a:pt x="33" y="1239"/>
                        </a:lnTo>
                        <a:lnTo>
                          <a:pt x="23" y="1239"/>
                        </a:lnTo>
                        <a:lnTo>
                          <a:pt x="14" y="1239"/>
                        </a:lnTo>
                        <a:lnTo>
                          <a:pt x="14" y="1239"/>
                        </a:lnTo>
                        <a:lnTo>
                          <a:pt x="7" y="1241"/>
                        </a:lnTo>
                        <a:lnTo>
                          <a:pt x="2" y="1245"/>
                        </a:lnTo>
                        <a:lnTo>
                          <a:pt x="2" y="1245"/>
                        </a:lnTo>
                        <a:lnTo>
                          <a:pt x="0" y="1250"/>
                        </a:lnTo>
                        <a:lnTo>
                          <a:pt x="2" y="1257"/>
                        </a:lnTo>
                        <a:lnTo>
                          <a:pt x="5" y="1270"/>
                        </a:lnTo>
                        <a:lnTo>
                          <a:pt x="14" y="1285"/>
                        </a:lnTo>
                        <a:lnTo>
                          <a:pt x="23" y="1297"/>
                        </a:lnTo>
                        <a:lnTo>
                          <a:pt x="23" y="1297"/>
                        </a:lnTo>
                        <a:lnTo>
                          <a:pt x="29" y="1295"/>
                        </a:lnTo>
                        <a:lnTo>
                          <a:pt x="36" y="1295"/>
                        </a:lnTo>
                        <a:lnTo>
                          <a:pt x="47" y="1299"/>
                        </a:lnTo>
                        <a:lnTo>
                          <a:pt x="47" y="1299"/>
                        </a:lnTo>
                        <a:lnTo>
                          <a:pt x="54" y="1305"/>
                        </a:lnTo>
                        <a:lnTo>
                          <a:pt x="63" y="1312"/>
                        </a:lnTo>
                        <a:lnTo>
                          <a:pt x="69" y="1319"/>
                        </a:lnTo>
                        <a:lnTo>
                          <a:pt x="72" y="1326"/>
                        </a:lnTo>
                        <a:lnTo>
                          <a:pt x="72" y="1326"/>
                        </a:lnTo>
                        <a:lnTo>
                          <a:pt x="76" y="1341"/>
                        </a:lnTo>
                        <a:lnTo>
                          <a:pt x="78" y="1346"/>
                        </a:lnTo>
                        <a:lnTo>
                          <a:pt x="81" y="1353"/>
                        </a:lnTo>
                        <a:lnTo>
                          <a:pt x="81" y="1353"/>
                        </a:lnTo>
                        <a:lnTo>
                          <a:pt x="90" y="1366"/>
                        </a:lnTo>
                        <a:lnTo>
                          <a:pt x="92" y="1373"/>
                        </a:lnTo>
                        <a:lnTo>
                          <a:pt x="94" y="1381"/>
                        </a:lnTo>
                        <a:lnTo>
                          <a:pt x="94" y="1381"/>
                        </a:lnTo>
                        <a:lnTo>
                          <a:pt x="96" y="1390"/>
                        </a:lnTo>
                        <a:lnTo>
                          <a:pt x="100" y="1397"/>
                        </a:lnTo>
                        <a:lnTo>
                          <a:pt x="109" y="1409"/>
                        </a:lnTo>
                        <a:lnTo>
                          <a:pt x="109" y="1409"/>
                        </a:lnTo>
                        <a:lnTo>
                          <a:pt x="114" y="1417"/>
                        </a:lnTo>
                        <a:lnTo>
                          <a:pt x="118" y="1426"/>
                        </a:lnTo>
                        <a:lnTo>
                          <a:pt x="119" y="1442"/>
                        </a:lnTo>
                        <a:lnTo>
                          <a:pt x="119" y="1442"/>
                        </a:lnTo>
                        <a:lnTo>
                          <a:pt x="121" y="1449"/>
                        </a:lnTo>
                        <a:lnTo>
                          <a:pt x="125" y="1455"/>
                        </a:lnTo>
                        <a:lnTo>
                          <a:pt x="132" y="1464"/>
                        </a:lnTo>
                        <a:lnTo>
                          <a:pt x="132" y="1464"/>
                        </a:lnTo>
                        <a:lnTo>
                          <a:pt x="136" y="1471"/>
                        </a:lnTo>
                        <a:lnTo>
                          <a:pt x="138" y="1480"/>
                        </a:lnTo>
                        <a:lnTo>
                          <a:pt x="139" y="1487"/>
                        </a:lnTo>
                        <a:lnTo>
                          <a:pt x="143" y="1496"/>
                        </a:lnTo>
                        <a:lnTo>
                          <a:pt x="143" y="1496"/>
                        </a:lnTo>
                        <a:lnTo>
                          <a:pt x="147" y="1502"/>
                        </a:lnTo>
                        <a:lnTo>
                          <a:pt x="154" y="1505"/>
                        </a:lnTo>
                        <a:lnTo>
                          <a:pt x="159" y="1511"/>
                        </a:lnTo>
                        <a:lnTo>
                          <a:pt x="165" y="1516"/>
                        </a:lnTo>
                        <a:lnTo>
                          <a:pt x="165" y="1516"/>
                        </a:lnTo>
                        <a:lnTo>
                          <a:pt x="168" y="1520"/>
                        </a:lnTo>
                        <a:lnTo>
                          <a:pt x="168" y="1523"/>
                        </a:lnTo>
                        <a:lnTo>
                          <a:pt x="170" y="1534"/>
                        </a:lnTo>
                        <a:lnTo>
                          <a:pt x="168" y="1554"/>
                        </a:lnTo>
                        <a:lnTo>
                          <a:pt x="168" y="1554"/>
                        </a:lnTo>
                        <a:lnTo>
                          <a:pt x="168" y="1561"/>
                        </a:lnTo>
                        <a:lnTo>
                          <a:pt x="170" y="1569"/>
                        </a:lnTo>
                        <a:lnTo>
                          <a:pt x="174" y="1576"/>
                        </a:lnTo>
                        <a:lnTo>
                          <a:pt x="177" y="1581"/>
                        </a:lnTo>
                        <a:lnTo>
                          <a:pt x="181" y="1587"/>
                        </a:lnTo>
                        <a:lnTo>
                          <a:pt x="186" y="1590"/>
                        </a:lnTo>
                        <a:lnTo>
                          <a:pt x="194" y="1594"/>
                        </a:lnTo>
                        <a:lnTo>
                          <a:pt x="203" y="1596"/>
                        </a:lnTo>
                        <a:lnTo>
                          <a:pt x="203" y="1596"/>
                        </a:lnTo>
                        <a:lnTo>
                          <a:pt x="212" y="1596"/>
                        </a:lnTo>
                        <a:lnTo>
                          <a:pt x="221" y="1594"/>
                        </a:lnTo>
                        <a:lnTo>
                          <a:pt x="239" y="1590"/>
                        </a:lnTo>
                        <a:lnTo>
                          <a:pt x="239" y="1590"/>
                        </a:lnTo>
                        <a:lnTo>
                          <a:pt x="248" y="1589"/>
                        </a:lnTo>
                        <a:lnTo>
                          <a:pt x="257" y="1589"/>
                        </a:lnTo>
                        <a:lnTo>
                          <a:pt x="264" y="1589"/>
                        </a:lnTo>
                        <a:lnTo>
                          <a:pt x="271" y="1585"/>
                        </a:lnTo>
                        <a:lnTo>
                          <a:pt x="271" y="1585"/>
                        </a:lnTo>
                        <a:lnTo>
                          <a:pt x="275" y="1581"/>
                        </a:lnTo>
                        <a:lnTo>
                          <a:pt x="277" y="1578"/>
                        </a:lnTo>
                        <a:lnTo>
                          <a:pt x="281" y="1572"/>
                        </a:lnTo>
                        <a:lnTo>
                          <a:pt x="284" y="1570"/>
                        </a:lnTo>
                        <a:lnTo>
                          <a:pt x="284" y="1570"/>
                        </a:lnTo>
                        <a:lnTo>
                          <a:pt x="290" y="1567"/>
                        </a:lnTo>
                        <a:lnTo>
                          <a:pt x="297" y="1567"/>
                        </a:lnTo>
                        <a:lnTo>
                          <a:pt x="304" y="1565"/>
                        </a:lnTo>
                        <a:lnTo>
                          <a:pt x="308" y="1563"/>
                        </a:lnTo>
                        <a:lnTo>
                          <a:pt x="309" y="1561"/>
                        </a:lnTo>
                        <a:lnTo>
                          <a:pt x="309" y="1561"/>
                        </a:lnTo>
                        <a:lnTo>
                          <a:pt x="311" y="1556"/>
                        </a:lnTo>
                        <a:lnTo>
                          <a:pt x="313" y="1551"/>
                        </a:lnTo>
                        <a:lnTo>
                          <a:pt x="313" y="1545"/>
                        </a:lnTo>
                        <a:lnTo>
                          <a:pt x="313" y="1542"/>
                        </a:lnTo>
                        <a:lnTo>
                          <a:pt x="313" y="1542"/>
                        </a:lnTo>
                        <a:lnTo>
                          <a:pt x="317" y="1536"/>
                        </a:lnTo>
                        <a:lnTo>
                          <a:pt x="320" y="1531"/>
                        </a:lnTo>
                        <a:lnTo>
                          <a:pt x="331" y="1525"/>
                        </a:lnTo>
                        <a:lnTo>
                          <a:pt x="355" y="1516"/>
                        </a:lnTo>
                        <a:lnTo>
                          <a:pt x="355" y="1516"/>
                        </a:lnTo>
                        <a:lnTo>
                          <a:pt x="366" y="1511"/>
                        </a:lnTo>
                        <a:lnTo>
                          <a:pt x="375" y="1505"/>
                        </a:lnTo>
                        <a:lnTo>
                          <a:pt x="375" y="1505"/>
                        </a:lnTo>
                        <a:lnTo>
                          <a:pt x="389" y="1502"/>
                        </a:lnTo>
                        <a:lnTo>
                          <a:pt x="396" y="1500"/>
                        </a:lnTo>
                        <a:lnTo>
                          <a:pt x="402" y="1496"/>
                        </a:lnTo>
                        <a:lnTo>
                          <a:pt x="402" y="1496"/>
                        </a:lnTo>
                        <a:lnTo>
                          <a:pt x="411" y="1487"/>
                        </a:lnTo>
                        <a:lnTo>
                          <a:pt x="414" y="1478"/>
                        </a:lnTo>
                        <a:lnTo>
                          <a:pt x="418" y="1467"/>
                        </a:lnTo>
                        <a:lnTo>
                          <a:pt x="420" y="1456"/>
                        </a:lnTo>
                        <a:lnTo>
                          <a:pt x="420" y="1456"/>
                        </a:lnTo>
                        <a:lnTo>
                          <a:pt x="422" y="1435"/>
                        </a:lnTo>
                        <a:lnTo>
                          <a:pt x="422" y="1424"/>
                        </a:lnTo>
                        <a:lnTo>
                          <a:pt x="418" y="1411"/>
                        </a:lnTo>
                        <a:lnTo>
                          <a:pt x="418" y="1411"/>
                        </a:lnTo>
                        <a:lnTo>
                          <a:pt x="416" y="1406"/>
                        </a:lnTo>
                        <a:lnTo>
                          <a:pt x="413" y="1402"/>
                        </a:lnTo>
                        <a:lnTo>
                          <a:pt x="404" y="1397"/>
                        </a:lnTo>
                        <a:lnTo>
                          <a:pt x="395" y="1391"/>
                        </a:lnTo>
                        <a:lnTo>
                          <a:pt x="391" y="1390"/>
                        </a:lnTo>
                        <a:lnTo>
                          <a:pt x="387" y="1384"/>
                        </a:lnTo>
                        <a:lnTo>
                          <a:pt x="387" y="1384"/>
                        </a:lnTo>
                        <a:lnTo>
                          <a:pt x="380" y="1375"/>
                        </a:lnTo>
                        <a:lnTo>
                          <a:pt x="376" y="1371"/>
                        </a:lnTo>
                        <a:lnTo>
                          <a:pt x="369" y="1373"/>
                        </a:lnTo>
                        <a:lnTo>
                          <a:pt x="369" y="1373"/>
                        </a:lnTo>
                        <a:lnTo>
                          <a:pt x="366" y="1375"/>
                        </a:lnTo>
                        <a:lnTo>
                          <a:pt x="362" y="1379"/>
                        </a:lnTo>
                        <a:lnTo>
                          <a:pt x="357" y="1388"/>
                        </a:lnTo>
                        <a:lnTo>
                          <a:pt x="353" y="1397"/>
                        </a:lnTo>
                        <a:lnTo>
                          <a:pt x="349" y="1400"/>
                        </a:lnTo>
                        <a:lnTo>
                          <a:pt x="344" y="1402"/>
                        </a:lnTo>
                        <a:lnTo>
                          <a:pt x="344" y="1402"/>
                        </a:lnTo>
                        <a:lnTo>
                          <a:pt x="338" y="1404"/>
                        </a:lnTo>
                        <a:lnTo>
                          <a:pt x="331" y="1402"/>
                        </a:lnTo>
                        <a:lnTo>
                          <a:pt x="317" y="1397"/>
                        </a:lnTo>
                        <a:lnTo>
                          <a:pt x="304" y="1388"/>
                        </a:lnTo>
                        <a:lnTo>
                          <a:pt x="293" y="1381"/>
                        </a:lnTo>
                        <a:lnTo>
                          <a:pt x="293" y="1381"/>
                        </a:lnTo>
                        <a:lnTo>
                          <a:pt x="282" y="1371"/>
                        </a:lnTo>
                        <a:lnTo>
                          <a:pt x="281" y="1364"/>
                        </a:lnTo>
                        <a:lnTo>
                          <a:pt x="277" y="1359"/>
                        </a:lnTo>
                        <a:lnTo>
                          <a:pt x="277" y="1359"/>
                        </a:lnTo>
                        <a:lnTo>
                          <a:pt x="277" y="1346"/>
                        </a:lnTo>
                        <a:lnTo>
                          <a:pt x="277" y="1341"/>
                        </a:lnTo>
                        <a:lnTo>
                          <a:pt x="277" y="1335"/>
                        </a:lnTo>
                        <a:lnTo>
                          <a:pt x="277" y="1335"/>
                        </a:lnTo>
                        <a:lnTo>
                          <a:pt x="273" y="1328"/>
                        </a:lnTo>
                        <a:lnTo>
                          <a:pt x="268" y="1321"/>
                        </a:lnTo>
                        <a:lnTo>
                          <a:pt x="257" y="1308"/>
                        </a:lnTo>
                        <a:lnTo>
                          <a:pt x="257" y="1308"/>
                        </a:lnTo>
                        <a:lnTo>
                          <a:pt x="252" y="1301"/>
                        </a:lnTo>
                        <a:lnTo>
                          <a:pt x="250" y="1297"/>
                        </a:lnTo>
                        <a:lnTo>
                          <a:pt x="248" y="1292"/>
                        </a:lnTo>
                        <a:lnTo>
                          <a:pt x="248" y="1292"/>
                        </a:lnTo>
                        <a:lnTo>
                          <a:pt x="250" y="1286"/>
                        </a:lnTo>
                        <a:lnTo>
                          <a:pt x="252" y="1281"/>
                        </a:lnTo>
                        <a:lnTo>
                          <a:pt x="255" y="1276"/>
                        </a:lnTo>
                        <a:lnTo>
                          <a:pt x="259" y="1272"/>
                        </a:lnTo>
                        <a:lnTo>
                          <a:pt x="264" y="1270"/>
                        </a:lnTo>
                        <a:lnTo>
                          <a:pt x="270" y="1268"/>
                        </a:lnTo>
                        <a:lnTo>
                          <a:pt x="275" y="1270"/>
                        </a:lnTo>
                        <a:lnTo>
                          <a:pt x="279" y="1272"/>
                        </a:lnTo>
                        <a:lnTo>
                          <a:pt x="279" y="1272"/>
                        </a:lnTo>
                        <a:lnTo>
                          <a:pt x="282" y="1276"/>
                        </a:lnTo>
                        <a:lnTo>
                          <a:pt x="286" y="1281"/>
                        </a:lnTo>
                        <a:lnTo>
                          <a:pt x="290" y="1290"/>
                        </a:lnTo>
                        <a:lnTo>
                          <a:pt x="291" y="1299"/>
                        </a:lnTo>
                        <a:lnTo>
                          <a:pt x="295" y="1310"/>
                        </a:lnTo>
                        <a:lnTo>
                          <a:pt x="295" y="1310"/>
                        </a:lnTo>
                        <a:lnTo>
                          <a:pt x="299" y="1315"/>
                        </a:lnTo>
                        <a:lnTo>
                          <a:pt x="302" y="1321"/>
                        </a:lnTo>
                        <a:lnTo>
                          <a:pt x="308" y="1324"/>
                        </a:lnTo>
                        <a:lnTo>
                          <a:pt x="313" y="1326"/>
                        </a:lnTo>
                        <a:lnTo>
                          <a:pt x="326" y="1328"/>
                        </a:lnTo>
                        <a:lnTo>
                          <a:pt x="338" y="1330"/>
                        </a:lnTo>
                        <a:lnTo>
                          <a:pt x="338" y="1330"/>
                        </a:lnTo>
                        <a:lnTo>
                          <a:pt x="351" y="1328"/>
                        </a:lnTo>
                        <a:lnTo>
                          <a:pt x="362" y="1330"/>
                        </a:lnTo>
                        <a:lnTo>
                          <a:pt x="373" y="1335"/>
                        </a:lnTo>
                        <a:lnTo>
                          <a:pt x="384" y="1343"/>
                        </a:lnTo>
                        <a:lnTo>
                          <a:pt x="384" y="1343"/>
                        </a:lnTo>
                        <a:lnTo>
                          <a:pt x="396" y="1355"/>
                        </a:lnTo>
                        <a:lnTo>
                          <a:pt x="404" y="1361"/>
                        </a:lnTo>
                        <a:lnTo>
                          <a:pt x="413" y="1364"/>
                        </a:lnTo>
                        <a:lnTo>
                          <a:pt x="413" y="1364"/>
                        </a:lnTo>
                        <a:lnTo>
                          <a:pt x="429" y="1366"/>
                        </a:lnTo>
                        <a:lnTo>
                          <a:pt x="445" y="1370"/>
                        </a:lnTo>
                        <a:lnTo>
                          <a:pt x="445" y="1370"/>
                        </a:lnTo>
                        <a:lnTo>
                          <a:pt x="456" y="1370"/>
                        </a:lnTo>
                        <a:lnTo>
                          <a:pt x="467" y="1370"/>
                        </a:lnTo>
                        <a:lnTo>
                          <a:pt x="480" y="1368"/>
                        </a:lnTo>
                        <a:lnTo>
                          <a:pt x="490" y="1364"/>
                        </a:lnTo>
                        <a:lnTo>
                          <a:pt x="490" y="1364"/>
                        </a:lnTo>
                        <a:lnTo>
                          <a:pt x="501" y="1361"/>
                        </a:lnTo>
                        <a:lnTo>
                          <a:pt x="514" y="1357"/>
                        </a:lnTo>
                        <a:lnTo>
                          <a:pt x="519" y="1355"/>
                        </a:lnTo>
                        <a:lnTo>
                          <a:pt x="525" y="1357"/>
                        </a:lnTo>
                        <a:lnTo>
                          <a:pt x="530" y="1359"/>
                        </a:lnTo>
                        <a:lnTo>
                          <a:pt x="536" y="1362"/>
                        </a:lnTo>
                        <a:lnTo>
                          <a:pt x="536" y="1362"/>
                        </a:lnTo>
                        <a:lnTo>
                          <a:pt x="539" y="1366"/>
                        </a:lnTo>
                        <a:lnTo>
                          <a:pt x="543" y="1371"/>
                        </a:lnTo>
                        <a:lnTo>
                          <a:pt x="545" y="1381"/>
                        </a:lnTo>
                        <a:lnTo>
                          <a:pt x="548" y="1391"/>
                        </a:lnTo>
                        <a:lnTo>
                          <a:pt x="552" y="1400"/>
                        </a:lnTo>
                        <a:lnTo>
                          <a:pt x="552" y="1400"/>
                        </a:lnTo>
                        <a:lnTo>
                          <a:pt x="557" y="1406"/>
                        </a:lnTo>
                        <a:lnTo>
                          <a:pt x="565" y="1411"/>
                        </a:lnTo>
                        <a:lnTo>
                          <a:pt x="572" y="1413"/>
                        </a:lnTo>
                        <a:lnTo>
                          <a:pt x="577" y="1419"/>
                        </a:lnTo>
                        <a:lnTo>
                          <a:pt x="577" y="1419"/>
                        </a:lnTo>
                        <a:lnTo>
                          <a:pt x="581" y="1422"/>
                        </a:lnTo>
                        <a:lnTo>
                          <a:pt x="581" y="1426"/>
                        </a:lnTo>
                        <a:lnTo>
                          <a:pt x="581" y="1428"/>
                        </a:lnTo>
                        <a:lnTo>
                          <a:pt x="579" y="1429"/>
                        </a:lnTo>
                        <a:lnTo>
                          <a:pt x="574" y="1435"/>
                        </a:lnTo>
                        <a:lnTo>
                          <a:pt x="572" y="1438"/>
                        </a:lnTo>
                        <a:lnTo>
                          <a:pt x="570" y="1442"/>
                        </a:lnTo>
                        <a:lnTo>
                          <a:pt x="570" y="1442"/>
                        </a:lnTo>
                        <a:lnTo>
                          <a:pt x="572" y="1449"/>
                        </a:lnTo>
                        <a:lnTo>
                          <a:pt x="576" y="1456"/>
                        </a:lnTo>
                        <a:lnTo>
                          <a:pt x="583" y="1460"/>
                        </a:lnTo>
                        <a:lnTo>
                          <a:pt x="590" y="1460"/>
                        </a:lnTo>
                        <a:lnTo>
                          <a:pt x="590" y="1460"/>
                        </a:lnTo>
                        <a:lnTo>
                          <a:pt x="597" y="1460"/>
                        </a:lnTo>
                        <a:lnTo>
                          <a:pt x="601" y="1456"/>
                        </a:lnTo>
                        <a:lnTo>
                          <a:pt x="608" y="1444"/>
                        </a:lnTo>
                        <a:lnTo>
                          <a:pt x="608" y="1444"/>
                        </a:lnTo>
                        <a:lnTo>
                          <a:pt x="610" y="1440"/>
                        </a:lnTo>
                        <a:lnTo>
                          <a:pt x="615" y="1437"/>
                        </a:lnTo>
                        <a:lnTo>
                          <a:pt x="619" y="1438"/>
                        </a:lnTo>
                        <a:lnTo>
                          <a:pt x="621" y="1442"/>
                        </a:lnTo>
                        <a:lnTo>
                          <a:pt x="621" y="1442"/>
                        </a:lnTo>
                        <a:lnTo>
                          <a:pt x="623" y="1451"/>
                        </a:lnTo>
                        <a:lnTo>
                          <a:pt x="623" y="1462"/>
                        </a:lnTo>
                        <a:lnTo>
                          <a:pt x="619" y="1480"/>
                        </a:lnTo>
                        <a:lnTo>
                          <a:pt x="619" y="1480"/>
                        </a:lnTo>
                        <a:lnTo>
                          <a:pt x="619" y="1493"/>
                        </a:lnTo>
                        <a:lnTo>
                          <a:pt x="623" y="1504"/>
                        </a:lnTo>
                        <a:lnTo>
                          <a:pt x="626" y="1514"/>
                        </a:lnTo>
                        <a:lnTo>
                          <a:pt x="632" y="1525"/>
                        </a:lnTo>
                        <a:lnTo>
                          <a:pt x="632" y="1525"/>
                        </a:lnTo>
                        <a:lnTo>
                          <a:pt x="637" y="1536"/>
                        </a:lnTo>
                        <a:lnTo>
                          <a:pt x="643" y="1547"/>
                        </a:lnTo>
                        <a:lnTo>
                          <a:pt x="646" y="1569"/>
                        </a:lnTo>
                        <a:lnTo>
                          <a:pt x="646" y="1569"/>
                        </a:lnTo>
                        <a:lnTo>
                          <a:pt x="650" y="1587"/>
                        </a:lnTo>
                        <a:lnTo>
                          <a:pt x="653" y="1605"/>
                        </a:lnTo>
                        <a:lnTo>
                          <a:pt x="653" y="1605"/>
                        </a:lnTo>
                        <a:lnTo>
                          <a:pt x="659" y="1628"/>
                        </a:lnTo>
                        <a:lnTo>
                          <a:pt x="664" y="1652"/>
                        </a:lnTo>
                        <a:lnTo>
                          <a:pt x="664" y="1652"/>
                        </a:lnTo>
                        <a:lnTo>
                          <a:pt x="666" y="1659"/>
                        </a:lnTo>
                        <a:lnTo>
                          <a:pt x="670" y="1666"/>
                        </a:lnTo>
                        <a:lnTo>
                          <a:pt x="673" y="1674"/>
                        </a:lnTo>
                        <a:lnTo>
                          <a:pt x="679" y="1679"/>
                        </a:lnTo>
                        <a:lnTo>
                          <a:pt x="686" y="1683"/>
                        </a:lnTo>
                        <a:lnTo>
                          <a:pt x="693" y="1684"/>
                        </a:lnTo>
                        <a:lnTo>
                          <a:pt x="700" y="1684"/>
                        </a:lnTo>
                        <a:lnTo>
                          <a:pt x="708" y="1681"/>
                        </a:lnTo>
                        <a:lnTo>
                          <a:pt x="708" y="1681"/>
                        </a:lnTo>
                        <a:lnTo>
                          <a:pt x="715" y="1677"/>
                        </a:lnTo>
                        <a:lnTo>
                          <a:pt x="720" y="1670"/>
                        </a:lnTo>
                        <a:lnTo>
                          <a:pt x="724" y="1663"/>
                        </a:lnTo>
                        <a:lnTo>
                          <a:pt x="726" y="1654"/>
                        </a:lnTo>
                        <a:lnTo>
                          <a:pt x="726" y="1654"/>
                        </a:lnTo>
                        <a:lnTo>
                          <a:pt x="728" y="1637"/>
                        </a:lnTo>
                        <a:lnTo>
                          <a:pt x="728" y="1637"/>
                        </a:lnTo>
                        <a:lnTo>
                          <a:pt x="731" y="1630"/>
                        </a:lnTo>
                        <a:lnTo>
                          <a:pt x="735" y="1623"/>
                        </a:lnTo>
                        <a:lnTo>
                          <a:pt x="735" y="1623"/>
                        </a:lnTo>
                        <a:lnTo>
                          <a:pt x="735" y="1616"/>
                        </a:lnTo>
                        <a:lnTo>
                          <a:pt x="735" y="1610"/>
                        </a:lnTo>
                        <a:lnTo>
                          <a:pt x="731" y="1598"/>
                        </a:lnTo>
                        <a:lnTo>
                          <a:pt x="731" y="1598"/>
                        </a:lnTo>
                        <a:lnTo>
                          <a:pt x="729" y="1583"/>
                        </a:lnTo>
                        <a:lnTo>
                          <a:pt x="731" y="1576"/>
                        </a:lnTo>
                        <a:lnTo>
                          <a:pt x="733" y="1569"/>
                        </a:lnTo>
                        <a:lnTo>
                          <a:pt x="733" y="1569"/>
                        </a:lnTo>
                        <a:lnTo>
                          <a:pt x="738" y="1563"/>
                        </a:lnTo>
                        <a:lnTo>
                          <a:pt x="744" y="1560"/>
                        </a:lnTo>
                        <a:lnTo>
                          <a:pt x="744" y="1560"/>
                        </a:lnTo>
                        <a:lnTo>
                          <a:pt x="748" y="1554"/>
                        </a:lnTo>
                        <a:lnTo>
                          <a:pt x="751" y="1549"/>
                        </a:lnTo>
                        <a:lnTo>
                          <a:pt x="751" y="1549"/>
                        </a:lnTo>
                        <a:lnTo>
                          <a:pt x="757" y="1542"/>
                        </a:lnTo>
                        <a:lnTo>
                          <a:pt x="762" y="1538"/>
                        </a:lnTo>
                        <a:lnTo>
                          <a:pt x="776" y="1529"/>
                        </a:lnTo>
                        <a:lnTo>
                          <a:pt x="776" y="1529"/>
                        </a:lnTo>
                        <a:lnTo>
                          <a:pt x="791" y="1522"/>
                        </a:lnTo>
                        <a:lnTo>
                          <a:pt x="804" y="1513"/>
                        </a:lnTo>
                        <a:lnTo>
                          <a:pt x="814" y="1502"/>
                        </a:lnTo>
                        <a:lnTo>
                          <a:pt x="820" y="1496"/>
                        </a:lnTo>
                        <a:lnTo>
                          <a:pt x="824" y="1489"/>
                        </a:lnTo>
                        <a:lnTo>
                          <a:pt x="824" y="1489"/>
                        </a:lnTo>
                        <a:lnTo>
                          <a:pt x="829" y="1482"/>
                        </a:lnTo>
                        <a:lnTo>
                          <a:pt x="833" y="1476"/>
                        </a:lnTo>
                        <a:lnTo>
                          <a:pt x="842" y="1466"/>
                        </a:lnTo>
                        <a:lnTo>
                          <a:pt x="842" y="1466"/>
                        </a:lnTo>
                        <a:lnTo>
                          <a:pt x="847" y="1460"/>
                        </a:lnTo>
                        <a:lnTo>
                          <a:pt x="852" y="1455"/>
                        </a:lnTo>
                        <a:lnTo>
                          <a:pt x="852" y="1455"/>
                        </a:lnTo>
                        <a:lnTo>
                          <a:pt x="858" y="1455"/>
                        </a:lnTo>
                        <a:lnTo>
                          <a:pt x="865" y="1453"/>
                        </a:lnTo>
                        <a:lnTo>
                          <a:pt x="871" y="1453"/>
                        </a:lnTo>
                        <a:lnTo>
                          <a:pt x="876" y="1449"/>
                        </a:lnTo>
                        <a:lnTo>
                          <a:pt x="876" y="1449"/>
                        </a:lnTo>
                        <a:lnTo>
                          <a:pt x="881" y="1446"/>
                        </a:lnTo>
                        <a:lnTo>
                          <a:pt x="885" y="1438"/>
                        </a:lnTo>
                        <a:lnTo>
                          <a:pt x="889" y="1433"/>
                        </a:lnTo>
                        <a:lnTo>
                          <a:pt x="894" y="1429"/>
                        </a:lnTo>
                        <a:lnTo>
                          <a:pt x="894" y="1429"/>
                        </a:lnTo>
                        <a:lnTo>
                          <a:pt x="898" y="1429"/>
                        </a:lnTo>
                        <a:lnTo>
                          <a:pt x="901" y="1431"/>
                        </a:lnTo>
                        <a:lnTo>
                          <a:pt x="909" y="1437"/>
                        </a:lnTo>
                        <a:lnTo>
                          <a:pt x="909" y="1437"/>
                        </a:lnTo>
                        <a:lnTo>
                          <a:pt x="912" y="1444"/>
                        </a:lnTo>
                        <a:lnTo>
                          <a:pt x="916" y="1451"/>
                        </a:lnTo>
                        <a:lnTo>
                          <a:pt x="919" y="1460"/>
                        </a:lnTo>
                        <a:lnTo>
                          <a:pt x="923" y="1467"/>
                        </a:lnTo>
                        <a:lnTo>
                          <a:pt x="923" y="1467"/>
                        </a:lnTo>
                        <a:lnTo>
                          <a:pt x="927" y="1469"/>
                        </a:lnTo>
                        <a:lnTo>
                          <a:pt x="929" y="1471"/>
                        </a:lnTo>
                        <a:lnTo>
                          <a:pt x="936" y="1475"/>
                        </a:lnTo>
                        <a:lnTo>
                          <a:pt x="936" y="1475"/>
                        </a:lnTo>
                        <a:lnTo>
                          <a:pt x="939" y="1478"/>
                        </a:lnTo>
                        <a:lnTo>
                          <a:pt x="941" y="1482"/>
                        </a:lnTo>
                        <a:lnTo>
                          <a:pt x="943" y="1491"/>
                        </a:lnTo>
                        <a:lnTo>
                          <a:pt x="943" y="1491"/>
                        </a:lnTo>
                        <a:lnTo>
                          <a:pt x="947" y="1500"/>
                        </a:lnTo>
                        <a:lnTo>
                          <a:pt x="952" y="1507"/>
                        </a:lnTo>
                        <a:lnTo>
                          <a:pt x="952" y="1507"/>
                        </a:lnTo>
                        <a:lnTo>
                          <a:pt x="954" y="1513"/>
                        </a:lnTo>
                        <a:lnTo>
                          <a:pt x="954" y="1518"/>
                        </a:lnTo>
                        <a:lnTo>
                          <a:pt x="952" y="1529"/>
                        </a:lnTo>
                        <a:lnTo>
                          <a:pt x="952" y="1529"/>
                        </a:lnTo>
                        <a:lnTo>
                          <a:pt x="950" y="1534"/>
                        </a:lnTo>
                        <a:lnTo>
                          <a:pt x="948" y="1540"/>
                        </a:lnTo>
                        <a:lnTo>
                          <a:pt x="948" y="1547"/>
                        </a:lnTo>
                        <a:lnTo>
                          <a:pt x="950" y="1549"/>
                        </a:lnTo>
                        <a:lnTo>
                          <a:pt x="952" y="1552"/>
                        </a:lnTo>
                        <a:lnTo>
                          <a:pt x="952" y="1552"/>
                        </a:lnTo>
                        <a:lnTo>
                          <a:pt x="956" y="1552"/>
                        </a:lnTo>
                        <a:lnTo>
                          <a:pt x="961" y="1551"/>
                        </a:lnTo>
                        <a:lnTo>
                          <a:pt x="970" y="1547"/>
                        </a:lnTo>
                        <a:lnTo>
                          <a:pt x="970" y="1547"/>
                        </a:lnTo>
                        <a:lnTo>
                          <a:pt x="979" y="1538"/>
                        </a:lnTo>
                        <a:lnTo>
                          <a:pt x="985" y="1536"/>
                        </a:lnTo>
                        <a:lnTo>
                          <a:pt x="988" y="1536"/>
                        </a:lnTo>
                        <a:lnTo>
                          <a:pt x="992" y="1538"/>
                        </a:lnTo>
                        <a:lnTo>
                          <a:pt x="992" y="1538"/>
                        </a:lnTo>
                        <a:lnTo>
                          <a:pt x="995" y="1543"/>
                        </a:lnTo>
                        <a:lnTo>
                          <a:pt x="999" y="1549"/>
                        </a:lnTo>
                        <a:lnTo>
                          <a:pt x="1005" y="1561"/>
                        </a:lnTo>
                        <a:lnTo>
                          <a:pt x="1008" y="1576"/>
                        </a:lnTo>
                        <a:lnTo>
                          <a:pt x="1010" y="1589"/>
                        </a:lnTo>
                        <a:lnTo>
                          <a:pt x="1010" y="1589"/>
                        </a:lnTo>
                        <a:lnTo>
                          <a:pt x="1015" y="1614"/>
                        </a:lnTo>
                        <a:lnTo>
                          <a:pt x="1019" y="1625"/>
                        </a:lnTo>
                        <a:lnTo>
                          <a:pt x="1021" y="1637"/>
                        </a:lnTo>
                        <a:lnTo>
                          <a:pt x="1021" y="1637"/>
                        </a:lnTo>
                        <a:lnTo>
                          <a:pt x="1021" y="1654"/>
                        </a:lnTo>
                        <a:lnTo>
                          <a:pt x="1019" y="1668"/>
                        </a:lnTo>
                        <a:lnTo>
                          <a:pt x="1019" y="1683"/>
                        </a:lnTo>
                        <a:lnTo>
                          <a:pt x="1021" y="1690"/>
                        </a:lnTo>
                        <a:lnTo>
                          <a:pt x="1024" y="1699"/>
                        </a:lnTo>
                        <a:lnTo>
                          <a:pt x="1024" y="1699"/>
                        </a:lnTo>
                        <a:lnTo>
                          <a:pt x="1030" y="1706"/>
                        </a:lnTo>
                        <a:lnTo>
                          <a:pt x="1035" y="1715"/>
                        </a:lnTo>
                        <a:lnTo>
                          <a:pt x="1035" y="1715"/>
                        </a:lnTo>
                        <a:lnTo>
                          <a:pt x="1039" y="1724"/>
                        </a:lnTo>
                        <a:lnTo>
                          <a:pt x="1041" y="1735"/>
                        </a:lnTo>
                        <a:lnTo>
                          <a:pt x="1043" y="1755"/>
                        </a:lnTo>
                        <a:lnTo>
                          <a:pt x="1043" y="1755"/>
                        </a:lnTo>
                        <a:lnTo>
                          <a:pt x="1046" y="1777"/>
                        </a:lnTo>
                        <a:lnTo>
                          <a:pt x="1048" y="1788"/>
                        </a:lnTo>
                        <a:lnTo>
                          <a:pt x="1053" y="1797"/>
                        </a:lnTo>
                        <a:lnTo>
                          <a:pt x="1053" y="1797"/>
                        </a:lnTo>
                        <a:lnTo>
                          <a:pt x="1062" y="1806"/>
                        </a:lnTo>
                        <a:lnTo>
                          <a:pt x="1071" y="1813"/>
                        </a:lnTo>
                        <a:lnTo>
                          <a:pt x="1071" y="1813"/>
                        </a:lnTo>
                        <a:lnTo>
                          <a:pt x="1077" y="1817"/>
                        </a:lnTo>
                        <a:lnTo>
                          <a:pt x="1084" y="1818"/>
                        </a:lnTo>
                        <a:lnTo>
                          <a:pt x="1090" y="1820"/>
                        </a:lnTo>
                        <a:lnTo>
                          <a:pt x="1097" y="1818"/>
                        </a:lnTo>
                        <a:lnTo>
                          <a:pt x="1097" y="1818"/>
                        </a:lnTo>
                        <a:lnTo>
                          <a:pt x="1099" y="1815"/>
                        </a:lnTo>
                        <a:lnTo>
                          <a:pt x="1100" y="1808"/>
                        </a:lnTo>
                        <a:lnTo>
                          <a:pt x="1099" y="1802"/>
                        </a:lnTo>
                        <a:lnTo>
                          <a:pt x="1097" y="1797"/>
                        </a:lnTo>
                        <a:lnTo>
                          <a:pt x="1097" y="1797"/>
                        </a:lnTo>
                        <a:lnTo>
                          <a:pt x="1091" y="1782"/>
                        </a:lnTo>
                        <a:lnTo>
                          <a:pt x="1086" y="1768"/>
                        </a:lnTo>
                        <a:lnTo>
                          <a:pt x="1086" y="1768"/>
                        </a:lnTo>
                        <a:lnTo>
                          <a:pt x="1082" y="1751"/>
                        </a:lnTo>
                        <a:lnTo>
                          <a:pt x="1079" y="1744"/>
                        </a:lnTo>
                        <a:lnTo>
                          <a:pt x="1075" y="1737"/>
                        </a:lnTo>
                        <a:lnTo>
                          <a:pt x="1075" y="1737"/>
                        </a:lnTo>
                        <a:lnTo>
                          <a:pt x="1071" y="1730"/>
                        </a:lnTo>
                        <a:lnTo>
                          <a:pt x="1064" y="1722"/>
                        </a:lnTo>
                        <a:lnTo>
                          <a:pt x="1052" y="1710"/>
                        </a:lnTo>
                        <a:lnTo>
                          <a:pt x="1041" y="1697"/>
                        </a:lnTo>
                        <a:lnTo>
                          <a:pt x="1035" y="1690"/>
                        </a:lnTo>
                        <a:lnTo>
                          <a:pt x="1032" y="1681"/>
                        </a:lnTo>
                        <a:lnTo>
                          <a:pt x="1032" y="1681"/>
                        </a:lnTo>
                        <a:lnTo>
                          <a:pt x="1030" y="1670"/>
                        </a:lnTo>
                        <a:lnTo>
                          <a:pt x="1032" y="1657"/>
                        </a:lnTo>
                        <a:lnTo>
                          <a:pt x="1033" y="1632"/>
                        </a:lnTo>
                        <a:lnTo>
                          <a:pt x="1033" y="1632"/>
                        </a:lnTo>
                        <a:lnTo>
                          <a:pt x="1037" y="1621"/>
                        </a:lnTo>
                        <a:lnTo>
                          <a:pt x="1039" y="1616"/>
                        </a:lnTo>
                        <a:lnTo>
                          <a:pt x="1043" y="1612"/>
                        </a:lnTo>
                        <a:lnTo>
                          <a:pt x="1043" y="1612"/>
                        </a:lnTo>
                        <a:lnTo>
                          <a:pt x="1048" y="1612"/>
                        </a:lnTo>
                        <a:lnTo>
                          <a:pt x="1053" y="1616"/>
                        </a:lnTo>
                        <a:lnTo>
                          <a:pt x="1066" y="1623"/>
                        </a:lnTo>
                        <a:lnTo>
                          <a:pt x="1066" y="1623"/>
                        </a:lnTo>
                        <a:lnTo>
                          <a:pt x="1073" y="1627"/>
                        </a:lnTo>
                        <a:lnTo>
                          <a:pt x="1081" y="1632"/>
                        </a:lnTo>
                        <a:lnTo>
                          <a:pt x="1088" y="1639"/>
                        </a:lnTo>
                        <a:lnTo>
                          <a:pt x="1093" y="1646"/>
                        </a:lnTo>
                        <a:lnTo>
                          <a:pt x="1093" y="1646"/>
                        </a:lnTo>
                        <a:lnTo>
                          <a:pt x="1102" y="1668"/>
                        </a:lnTo>
                        <a:lnTo>
                          <a:pt x="1110" y="1679"/>
                        </a:lnTo>
                        <a:lnTo>
                          <a:pt x="1117" y="1686"/>
                        </a:lnTo>
                        <a:lnTo>
                          <a:pt x="1117" y="1686"/>
                        </a:lnTo>
                        <a:lnTo>
                          <a:pt x="1122" y="1690"/>
                        </a:lnTo>
                        <a:lnTo>
                          <a:pt x="1128" y="1688"/>
                        </a:lnTo>
                        <a:lnTo>
                          <a:pt x="1133" y="1684"/>
                        </a:lnTo>
                        <a:lnTo>
                          <a:pt x="1138" y="1677"/>
                        </a:lnTo>
                        <a:lnTo>
                          <a:pt x="1138" y="1677"/>
                        </a:lnTo>
                        <a:lnTo>
                          <a:pt x="1144" y="1668"/>
                        </a:lnTo>
                        <a:lnTo>
                          <a:pt x="1151" y="1661"/>
                        </a:lnTo>
                        <a:lnTo>
                          <a:pt x="1166" y="1645"/>
                        </a:lnTo>
                        <a:lnTo>
                          <a:pt x="1166" y="1645"/>
                        </a:lnTo>
                        <a:lnTo>
                          <a:pt x="1175" y="1637"/>
                        </a:lnTo>
                        <a:lnTo>
                          <a:pt x="1180" y="1627"/>
                        </a:lnTo>
                        <a:lnTo>
                          <a:pt x="1180" y="1627"/>
                        </a:lnTo>
                        <a:lnTo>
                          <a:pt x="1182" y="1618"/>
                        </a:lnTo>
                        <a:lnTo>
                          <a:pt x="1184" y="1608"/>
                        </a:lnTo>
                        <a:lnTo>
                          <a:pt x="1182" y="1589"/>
                        </a:lnTo>
                        <a:lnTo>
                          <a:pt x="1178" y="1570"/>
                        </a:lnTo>
                        <a:lnTo>
                          <a:pt x="1171" y="1552"/>
                        </a:lnTo>
                        <a:lnTo>
                          <a:pt x="1171" y="1552"/>
                        </a:lnTo>
                        <a:lnTo>
                          <a:pt x="1160" y="1538"/>
                        </a:lnTo>
                        <a:lnTo>
                          <a:pt x="1149" y="1525"/>
                        </a:lnTo>
                        <a:lnTo>
                          <a:pt x="1140" y="1509"/>
                        </a:lnTo>
                        <a:lnTo>
                          <a:pt x="1137" y="1502"/>
                        </a:lnTo>
                        <a:lnTo>
                          <a:pt x="1137" y="1494"/>
                        </a:lnTo>
                        <a:lnTo>
                          <a:pt x="1137" y="1494"/>
                        </a:lnTo>
                        <a:lnTo>
                          <a:pt x="1137" y="1482"/>
                        </a:lnTo>
                        <a:lnTo>
                          <a:pt x="1140" y="1471"/>
                        </a:lnTo>
                        <a:lnTo>
                          <a:pt x="1146" y="1460"/>
                        </a:lnTo>
                        <a:lnTo>
                          <a:pt x="1153" y="1453"/>
                        </a:lnTo>
                        <a:lnTo>
                          <a:pt x="1160" y="1447"/>
                        </a:lnTo>
                        <a:lnTo>
                          <a:pt x="1169" y="1446"/>
                        </a:lnTo>
                        <a:lnTo>
                          <a:pt x="1175" y="1446"/>
                        </a:lnTo>
                        <a:lnTo>
                          <a:pt x="1180" y="1447"/>
                        </a:lnTo>
                        <a:lnTo>
                          <a:pt x="1186" y="1451"/>
                        </a:lnTo>
                        <a:lnTo>
                          <a:pt x="1189" y="1456"/>
                        </a:lnTo>
                        <a:lnTo>
                          <a:pt x="1189" y="1456"/>
                        </a:lnTo>
                        <a:lnTo>
                          <a:pt x="1195" y="1460"/>
                        </a:lnTo>
                        <a:lnTo>
                          <a:pt x="1198" y="1460"/>
                        </a:lnTo>
                        <a:lnTo>
                          <a:pt x="1202" y="1458"/>
                        </a:lnTo>
                        <a:lnTo>
                          <a:pt x="1205" y="1453"/>
                        </a:lnTo>
                        <a:lnTo>
                          <a:pt x="1205" y="1453"/>
                        </a:lnTo>
                        <a:lnTo>
                          <a:pt x="1213" y="1444"/>
                        </a:lnTo>
                        <a:lnTo>
                          <a:pt x="1220" y="1438"/>
                        </a:lnTo>
                        <a:lnTo>
                          <a:pt x="1227" y="1435"/>
                        </a:lnTo>
                        <a:lnTo>
                          <a:pt x="1238" y="1431"/>
                        </a:lnTo>
                        <a:lnTo>
                          <a:pt x="1238" y="1431"/>
                        </a:lnTo>
                        <a:lnTo>
                          <a:pt x="1262" y="1426"/>
                        </a:lnTo>
                        <a:lnTo>
                          <a:pt x="1274" y="1422"/>
                        </a:lnTo>
                        <a:lnTo>
                          <a:pt x="1285" y="1419"/>
                        </a:lnTo>
                        <a:lnTo>
                          <a:pt x="1285" y="1419"/>
                        </a:lnTo>
                        <a:lnTo>
                          <a:pt x="1292" y="1413"/>
                        </a:lnTo>
                        <a:lnTo>
                          <a:pt x="1300" y="1408"/>
                        </a:lnTo>
                        <a:lnTo>
                          <a:pt x="1300" y="1408"/>
                        </a:lnTo>
                        <a:lnTo>
                          <a:pt x="1305" y="1402"/>
                        </a:lnTo>
                        <a:lnTo>
                          <a:pt x="1309" y="1395"/>
                        </a:lnTo>
                        <a:lnTo>
                          <a:pt x="1316" y="1382"/>
                        </a:lnTo>
                        <a:lnTo>
                          <a:pt x="1319" y="1366"/>
                        </a:lnTo>
                        <a:lnTo>
                          <a:pt x="1325" y="1352"/>
                        </a:lnTo>
                        <a:lnTo>
                          <a:pt x="1325" y="1352"/>
                        </a:lnTo>
                        <a:lnTo>
                          <a:pt x="1329" y="1344"/>
                        </a:lnTo>
                        <a:lnTo>
                          <a:pt x="1332" y="1339"/>
                        </a:lnTo>
                        <a:lnTo>
                          <a:pt x="1343" y="1328"/>
                        </a:lnTo>
                        <a:lnTo>
                          <a:pt x="1352" y="1315"/>
                        </a:lnTo>
                        <a:lnTo>
                          <a:pt x="1357" y="1310"/>
                        </a:lnTo>
                        <a:lnTo>
                          <a:pt x="1361" y="1303"/>
                        </a:lnTo>
                        <a:lnTo>
                          <a:pt x="1361" y="1303"/>
                        </a:lnTo>
                        <a:lnTo>
                          <a:pt x="1363" y="1295"/>
                        </a:lnTo>
                        <a:lnTo>
                          <a:pt x="1361" y="1290"/>
                        </a:lnTo>
                        <a:lnTo>
                          <a:pt x="1359" y="1285"/>
                        </a:lnTo>
                        <a:lnTo>
                          <a:pt x="1356" y="1279"/>
                        </a:lnTo>
                        <a:lnTo>
                          <a:pt x="1356" y="1279"/>
                        </a:lnTo>
                        <a:lnTo>
                          <a:pt x="1352" y="1274"/>
                        </a:lnTo>
                        <a:lnTo>
                          <a:pt x="1352" y="1268"/>
                        </a:lnTo>
                        <a:lnTo>
                          <a:pt x="1356" y="1257"/>
                        </a:lnTo>
                        <a:lnTo>
                          <a:pt x="1356" y="1257"/>
                        </a:lnTo>
                        <a:lnTo>
                          <a:pt x="1356" y="1245"/>
                        </a:lnTo>
                        <a:lnTo>
                          <a:pt x="1356" y="1245"/>
                        </a:lnTo>
                        <a:lnTo>
                          <a:pt x="1354" y="1236"/>
                        </a:lnTo>
                        <a:lnTo>
                          <a:pt x="1348" y="1227"/>
                        </a:lnTo>
                        <a:lnTo>
                          <a:pt x="1343" y="1218"/>
                        </a:lnTo>
                        <a:lnTo>
                          <a:pt x="1341" y="1214"/>
                        </a:lnTo>
                        <a:lnTo>
                          <a:pt x="1339" y="1209"/>
                        </a:lnTo>
                        <a:lnTo>
                          <a:pt x="1339" y="1209"/>
                        </a:lnTo>
                        <a:lnTo>
                          <a:pt x="1339" y="1203"/>
                        </a:lnTo>
                        <a:lnTo>
                          <a:pt x="1341" y="1200"/>
                        </a:lnTo>
                        <a:lnTo>
                          <a:pt x="1341" y="1194"/>
                        </a:lnTo>
                        <a:lnTo>
                          <a:pt x="1341" y="1189"/>
                        </a:lnTo>
                        <a:lnTo>
                          <a:pt x="1341" y="1189"/>
                        </a:lnTo>
                        <a:lnTo>
                          <a:pt x="1338" y="1174"/>
                        </a:lnTo>
                        <a:lnTo>
                          <a:pt x="1336" y="1167"/>
                        </a:lnTo>
                        <a:lnTo>
                          <a:pt x="1338" y="1158"/>
                        </a:lnTo>
                        <a:lnTo>
                          <a:pt x="1338" y="1158"/>
                        </a:lnTo>
                        <a:lnTo>
                          <a:pt x="1339" y="1154"/>
                        </a:lnTo>
                        <a:lnTo>
                          <a:pt x="1343" y="1151"/>
                        </a:lnTo>
                        <a:lnTo>
                          <a:pt x="1354" y="1147"/>
                        </a:lnTo>
                        <a:lnTo>
                          <a:pt x="1363" y="1142"/>
                        </a:lnTo>
                        <a:lnTo>
                          <a:pt x="1367" y="1140"/>
                        </a:lnTo>
                        <a:lnTo>
                          <a:pt x="1368" y="1136"/>
                        </a:lnTo>
                        <a:lnTo>
                          <a:pt x="1368" y="1136"/>
                        </a:lnTo>
                        <a:lnTo>
                          <a:pt x="1368" y="1131"/>
                        </a:lnTo>
                        <a:lnTo>
                          <a:pt x="1365" y="1125"/>
                        </a:lnTo>
                        <a:lnTo>
                          <a:pt x="1361" y="1124"/>
                        </a:lnTo>
                        <a:lnTo>
                          <a:pt x="1357" y="1120"/>
                        </a:lnTo>
                        <a:lnTo>
                          <a:pt x="1357" y="1120"/>
                        </a:lnTo>
                        <a:lnTo>
                          <a:pt x="1345" y="1118"/>
                        </a:lnTo>
                        <a:lnTo>
                          <a:pt x="1330" y="1118"/>
                        </a:lnTo>
                        <a:lnTo>
                          <a:pt x="1325" y="1116"/>
                        </a:lnTo>
                        <a:lnTo>
                          <a:pt x="1319" y="1113"/>
                        </a:lnTo>
                        <a:lnTo>
                          <a:pt x="1314" y="1109"/>
                        </a:lnTo>
                        <a:lnTo>
                          <a:pt x="1312" y="1104"/>
                        </a:lnTo>
                        <a:lnTo>
                          <a:pt x="1312" y="1104"/>
                        </a:lnTo>
                        <a:lnTo>
                          <a:pt x="1310" y="1096"/>
                        </a:lnTo>
                        <a:lnTo>
                          <a:pt x="1310" y="1091"/>
                        </a:lnTo>
                        <a:lnTo>
                          <a:pt x="1314" y="1086"/>
                        </a:lnTo>
                        <a:lnTo>
                          <a:pt x="1318" y="1082"/>
                        </a:lnTo>
                        <a:lnTo>
                          <a:pt x="1329" y="1077"/>
                        </a:lnTo>
                        <a:lnTo>
                          <a:pt x="1338" y="1073"/>
                        </a:lnTo>
                        <a:lnTo>
                          <a:pt x="1338" y="1073"/>
                        </a:lnTo>
                        <a:lnTo>
                          <a:pt x="1347" y="1064"/>
                        </a:lnTo>
                        <a:lnTo>
                          <a:pt x="1352" y="1060"/>
                        </a:lnTo>
                        <a:lnTo>
                          <a:pt x="1357" y="1058"/>
                        </a:lnTo>
                        <a:lnTo>
                          <a:pt x="1357" y="1058"/>
                        </a:lnTo>
                        <a:lnTo>
                          <a:pt x="1361" y="1058"/>
                        </a:lnTo>
                        <a:lnTo>
                          <a:pt x="1367" y="1060"/>
                        </a:lnTo>
                        <a:lnTo>
                          <a:pt x="1370" y="1062"/>
                        </a:lnTo>
                        <a:lnTo>
                          <a:pt x="1374" y="1066"/>
                        </a:lnTo>
                        <a:lnTo>
                          <a:pt x="1374" y="1066"/>
                        </a:lnTo>
                        <a:lnTo>
                          <a:pt x="1374" y="1069"/>
                        </a:lnTo>
                        <a:lnTo>
                          <a:pt x="1374" y="1071"/>
                        </a:lnTo>
                        <a:lnTo>
                          <a:pt x="1370" y="1077"/>
                        </a:lnTo>
                        <a:lnTo>
                          <a:pt x="1370" y="1077"/>
                        </a:lnTo>
                        <a:lnTo>
                          <a:pt x="1368" y="1082"/>
                        </a:lnTo>
                        <a:lnTo>
                          <a:pt x="1370" y="1087"/>
                        </a:lnTo>
                        <a:lnTo>
                          <a:pt x="1374" y="1089"/>
                        </a:lnTo>
                        <a:lnTo>
                          <a:pt x="1379" y="1087"/>
                        </a:lnTo>
                        <a:lnTo>
                          <a:pt x="1379" y="1087"/>
                        </a:lnTo>
                        <a:lnTo>
                          <a:pt x="1392" y="1084"/>
                        </a:lnTo>
                        <a:lnTo>
                          <a:pt x="1397" y="1084"/>
                        </a:lnTo>
                        <a:lnTo>
                          <a:pt x="1403" y="1086"/>
                        </a:lnTo>
                        <a:lnTo>
                          <a:pt x="1406" y="1087"/>
                        </a:lnTo>
                        <a:lnTo>
                          <a:pt x="1410" y="1089"/>
                        </a:lnTo>
                        <a:lnTo>
                          <a:pt x="1417" y="1102"/>
                        </a:lnTo>
                        <a:lnTo>
                          <a:pt x="1417" y="1102"/>
                        </a:lnTo>
                        <a:lnTo>
                          <a:pt x="1421" y="1107"/>
                        </a:lnTo>
                        <a:lnTo>
                          <a:pt x="1426" y="1113"/>
                        </a:lnTo>
                        <a:lnTo>
                          <a:pt x="1437" y="1124"/>
                        </a:lnTo>
                        <a:lnTo>
                          <a:pt x="1437" y="1124"/>
                        </a:lnTo>
                        <a:lnTo>
                          <a:pt x="1441" y="1131"/>
                        </a:lnTo>
                        <a:lnTo>
                          <a:pt x="1444" y="1138"/>
                        </a:lnTo>
                        <a:lnTo>
                          <a:pt x="1446" y="1156"/>
                        </a:lnTo>
                        <a:lnTo>
                          <a:pt x="1446" y="1156"/>
                        </a:lnTo>
                        <a:lnTo>
                          <a:pt x="1446" y="1171"/>
                        </a:lnTo>
                        <a:lnTo>
                          <a:pt x="1446" y="1176"/>
                        </a:lnTo>
                        <a:lnTo>
                          <a:pt x="1450" y="1181"/>
                        </a:lnTo>
                        <a:lnTo>
                          <a:pt x="1450" y="1181"/>
                        </a:lnTo>
                        <a:lnTo>
                          <a:pt x="1455" y="1185"/>
                        </a:lnTo>
                        <a:lnTo>
                          <a:pt x="1461" y="1185"/>
                        </a:lnTo>
                        <a:lnTo>
                          <a:pt x="1466" y="1183"/>
                        </a:lnTo>
                        <a:lnTo>
                          <a:pt x="1470" y="1180"/>
                        </a:lnTo>
                        <a:lnTo>
                          <a:pt x="1470" y="1180"/>
                        </a:lnTo>
                        <a:lnTo>
                          <a:pt x="1477" y="1171"/>
                        </a:lnTo>
                        <a:lnTo>
                          <a:pt x="1479" y="1162"/>
                        </a:lnTo>
                        <a:lnTo>
                          <a:pt x="1477" y="1151"/>
                        </a:lnTo>
                        <a:lnTo>
                          <a:pt x="1473" y="1142"/>
                        </a:lnTo>
                        <a:lnTo>
                          <a:pt x="1464" y="1124"/>
                        </a:lnTo>
                        <a:lnTo>
                          <a:pt x="1462" y="1115"/>
                        </a:lnTo>
                        <a:lnTo>
                          <a:pt x="1462" y="1105"/>
                        </a:lnTo>
                        <a:lnTo>
                          <a:pt x="1462" y="1105"/>
                        </a:lnTo>
                        <a:lnTo>
                          <a:pt x="1466" y="1093"/>
                        </a:lnTo>
                        <a:lnTo>
                          <a:pt x="1472" y="1084"/>
                        </a:lnTo>
                        <a:lnTo>
                          <a:pt x="1477" y="1073"/>
                        </a:lnTo>
                        <a:lnTo>
                          <a:pt x="1481" y="1060"/>
                        </a:lnTo>
                        <a:lnTo>
                          <a:pt x="1481" y="1060"/>
                        </a:lnTo>
                        <a:lnTo>
                          <a:pt x="1482" y="1046"/>
                        </a:lnTo>
                        <a:lnTo>
                          <a:pt x="1484" y="1039"/>
                        </a:lnTo>
                        <a:lnTo>
                          <a:pt x="1486" y="1033"/>
                        </a:lnTo>
                        <a:lnTo>
                          <a:pt x="1486" y="1033"/>
                        </a:lnTo>
                        <a:lnTo>
                          <a:pt x="1493" y="1022"/>
                        </a:lnTo>
                        <a:lnTo>
                          <a:pt x="1500" y="1011"/>
                        </a:lnTo>
                        <a:lnTo>
                          <a:pt x="1500" y="1011"/>
                        </a:lnTo>
                        <a:lnTo>
                          <a:pt x="1504" y="1006"/>
                        </a:lnTo>
                        <a:lnTo>
                          <a:pt x="1508" y="1002"/>
                        </a:lnTo>
                        <a:lnTo>
                          <a:pt x="1511" y="1002"/>
                        </a:lnTo>
                        <a:lnTo>
                          <a:pt x="1517" y="1001"/>
                        </a:lnTo>
                        <a:lnTo>
                          <a:pt x="1526" y="1004"/>
                        </a:lnTo>
                        <a:lnTo>
                          <a:pt x="1538" y="1006"/>
                        </a:lnTo>
                        <a:lnTo>
                          <a:pt x="1538" y="1006"/>
                        </a:lnTo>
                        <a:lnTo>
                          <a:pt x="1549" y="1006"/>
                        </a:lnTo>
                        <a:lnTo>
                          <a:pt x="1560" y="1004"/>
                        </a:lnTo>
                        <a:lnTo>
                          <a:pt x="1569" y="997"/>
                        </a:lnTo>
                        <a:lnTo>
                          <a:pt x="1573" y="993"/>
                        </a:lnTo>
                        <a:lnTo>
                          <a:pt x="1575" y="988"/>
                        </a:lnTo>
                        <a:lnTo>
                          <a:pt x="1575" y="988"/>
                        </a:lnTo>
                        <a:lnTo>
                          <a:pt x="1582" y="975"/>
                        </a:lnTo>
                        <a:lnTo>
                          <a:pt x="1593" y="963"/>
                        </a:lnTo>
                        <a:lnTo>
                          <a:pt x="1593" y="963"/>
                        </a:lnTo>
                        <a:lnTo>
                          <a:pt x="1605" y="944"/>
                        </a:lnTo>
                        <a:lnTo>
                          <a:pt x="1618" y="928"/>
                        </a:lnTo>
                        <a:lnTo>
                          <a:pt x="1618" y="928"/>
                        </a:lnTo>
                        <a:lnTo>
                          <a:pt x="1629" y="908"/>
                        </a:lnTo>
                        <a:lnTo>
                          <a:pt x="1640" y="888"/>
                        </a:lnTo>
                        <a:lnTo>
                          <a:pt x="1640" y="888"/>
                        </a:lnTo>
                        <a:lnTo>
                          <a:pt x="1645" y="879"/>
                        </a:lnTo>
                        <a:lnTo>
                          <a:pt x="1649" y="870"/>
                        </a:lnTo>
                        <a:lnTo>
                          <a:pt x="1651" y="861"/>
                        </a:lnTo>
                        <a:lnTo>
                          <a:pt x="1651" y="850"/>
                        </a:lnTo>
                        <a:lnTo>
                          <a:pt x="1651" y="850"/>
                        </a:lnTo>
                        <a:lnTo>
                          <a:pt x="1651" y="830"/>
                        </a:lnTo>
                        <a:lnTo>
                          <a:pt x="1649" y="809"/>
                        </a:lnTo>
                        <a:lnTo>
                          <a:pt x="1649" y="809"/>
                        </a:lnTo>
                        <a:lnTo>
                          <a:pt x="1647" y="792"/>
                        </a:lnTo>
                        <a:lnTo>
                          <a:pt x="1645" y="785"/>
                        </a:lnTo>
                        <a:lnTo>
                          <a:pt x="1642" y="780"/>
                        </a:lnTo>
                        <a:lnTo>
                          <a:pt x="1642" y="780"/>
                        </a:lnTo>
                        <a:lnTo>
                          <a:pt x="1638" y="773"/>
                        </a:lnTo>
                        <a:lnTo>
                          <a:pt x="1633" y="769"/>
                        </a:lnTo>
                        <a:lnTo>
                          <a:pt x="1629" y="767"/>
                        </a:lnTo>
                        <a:lnTo>
                          <a:pt x="1624" y="767"/>
                        </a:lnTo>
                        <a:lnTo>
                          <a:pt x="1613" y="769"/>
                        </a:lnTo>
                        <a:lnTo>
                          <a:pt x="1600" y="769"/>
                        </a:lnTo>
                        <a:lnTo>
                          <a:pt x="1600" y="769"/>
                        </a:lnTo>
                        <a:lnTo>
                          <a:pt x="1595" y="767"/>
                        </a:lnTo>
                        <a:lnTo>
                          <a:pt x="1591" y="765"/>
                        </a:lnTo>
                        <a:lnTo>
                          <a:pt x="1584" y="758"/>
                        </a:lnTo>
                        <a:lnTo>
                          <a:pt x="1580" y="749"/>
                        </a:lnTo>
                        <a:lnTo>
                          <a:pt x="1578" y="740"/>
                        </a:lnTo>
                        <a:lnTo>
                          <a:pt x="1578" y="740"/>
                        </a:lnTo>
                        <a:lnTo>
                          <a:pt x="1582" y="733"/>
                        </a:lnTo>
                        <a:lnTo>
                          <a:pt x="1586" y="725"/>
                        </a:lnTo>
                        <a:lnTo>
                          <a:pt x="1591" y="720"/>
                        </a:lnTo>
                        <a:lnTo>
                          <a:pt x="1596" y="716"/>
                        </a:lnTo>
                        <a:lnTo>
                          <a:pt x="1596" y="716"/>
                        </a:lnTo>
                        <a:lnTo>
                          <a:pt x="1615" y="704"/>
                        </a:lnTo>
                        <a:lnTo>
                          <a:pt x="1629" y="689"/>
                        </a:lnTo>
                        <a:lnTo>
                          <a:pt x="1629" y="689"/>
                        </a:lnTo>
                        <a:lnTo>
                          <a:pt x="1636" y="682"/>
                        </a:lnTo>
                        <a:lnTo>
                          <a:pt x="1642" y="675"/>
                        </a:lnTo>
                        <a:lnTo>
                          <a:pt x="1642" y="675"/>
                        </a:lnTo>
                        <a:lnTo>
                          <a:pt x="1643" y="668"/>
                        </a:lnTo>
                        <a:lnTo>
                          <a:pt x="1645" y="659"/>
                        </a:lnTo>
                        <a:lnTo>
                          <a:pt x="1649" y="651"/>
                        </a:lnTo>
                        <a:lnTo>
                          <a:pt x="1653" y="644"/>
                        </a:lnTo>
                        <a:lnTo>
                          <a:pt x="1653" y="644"/>
                        </a:lnTo>
                        <a:lnTo>
                          <a:pt x="1662" y="635"/>
                        </a:lnTo>
                        <a:lnTo>
                          <a:pt x="1674" y="628"/>
                        </a:lnTo>
                        <a:lnTo>
                          <a:pt x="1687" y="626"/>
                        </a:lnTo>
                        <a:lnTo>
                          <a:pt x="1700" y="626"/>
                        </a:lnTo>
                        <a:lnTo>
                          <a:pt x="1700" y="626"/>
                        </a:lnTo>
                        <a:lnTo>
                          <a:pt x="1721" y="628"/>
                        </a:lnTo>
                        <a:lnTo>
                          <a:pt x="1743" y="630"/>
                        </a:lnTo>
                        <a:lnTo>
                          <a:pt x="1752" y="630"/>
                        </a:lnTo>
                        <a:lnTo>
                          <a:pt x="1763" y="628"/>
                        </a:lnTo>
                        <a:lnTo>
                          <a:pt x="1774" y="626"/>
                        </a:lnTo>
                        <a:lnTo>
                          <a:pt x="1783" y="621"/>
                        </a:lnTo>
                        <a:lnTo>
                          <a:pt x="1783" y="621"/>
                        </a:lnTo>
                        <a:lnTo>
                          <a:pt x="1790" y="617"/>
                        </a:lnTo>
                        <a:lnTo>
                          <a:pt x="1799" y="615"/>
                        </a:lnTo>
                        <a:lnTo>
                          <a:pt x="1806" y="613"/>
                        </a:lnTo>
                        <a:lnTo>
                          <a:pt x="1814" y="615"/>
                        </a:lnTo>
                        <a:lnTo>
                          <a:pt x="1814" y="615"/>
                        </a:lnTo>
                        <a:lnTo>
                          <a:pt x="1819" y="617"/>
                        </a:lnTo>
                        <a:lnTo>
                          <a:pt x="1823" y="619"/>
                        </a:lnTo>
                        <a:lnTo>
                          <a:pt x="1826" y="626"/>
                        </a:lnTo>
                        <a:lnTo>
                          <a:pt x="1826" y="626"/>
                        </a:lnTo>
                        <a:lnTo>
                          <a:pt x="1834" y="635"/>
                        </a:lnTo>
                        <a:lnTo>
                          <a:pt x="1839" y="640"/>
                        </a:lnTo>
                        <a:lnTo>
                          <a:pt x="1844" y="642"/>
                        </a:lnTo>
                        <a:lnTo>
                          <a:pt x="1850" y="640"/>
                        </a:lnTo>
                        <a:lnTo>
                          <a:pt x="1855" y="637"/>
                        </a:lnTo>
                        <a:lnTo>
                          <a:pt x="1861" y="631"/>
                        </a:lnTo>
                        <a:lnTo>
                          <a:pt x="1864" y="624"/>
                        </a:lnTo>
                        <a:lnTo>
                          <a:pt x="1868" y="615"/>
                        </a:lnTo>
                        <a:lnTo>
                          <a:pt x="1868" y="615"/>
                        </a:lnTo>
                        <a:lnTo>
                          <a:pt x="1872" y="604"/>
                        </a:lnTo>
                        <a:lnTo>
                          <a:pt x="1877" y="597"/>
                        </a:lnTo>
                        <a:lnTo>
                          <a:pt x="1891" y="583"/>
                        </a:lnTo>
                        <a:lnTo>
                          <a:pt x="1891" y="583"/>
                        </a:lnTo>
                        <a:lnTo>
                          <a:pt x="1900" y="573"/>
                        </a:lnTo>
                        <a:lnTo>
                          <a:pt x="1910" y="570"/>
                        </a:lnTo>
                        <a:lnTo>
                          <a:pt x="1919" y="568"/>
                        </a:lnTo>
                        <a:lnTo>
                          <a:pt x="1931" y="568"/>
                        </a:lnTo>
                        <a:lnTo>
                          <a:pt x="1931" y="568"/>
                        </a:lnTo>
                        <a:lnTo>
                          <a:pt x="1937" y="570"/>
                        </a:lnTo>
                        <a:lnTo>
                          <a:pt x="1938" y="572"/>
                        </a:lnTo>
                        <a:lnTo>
                          <a:pt x="1944" y="579"/>
                        </a:lnTo>
                        <a:lnTo>
                          <a:pt x="1944" y="579"/>
                        </a:lnTo>
                        <a:lnTo>
                          <a:pt x="1951" y="581"/>
                        </a:lnTo>
                        <a:lnTo>
                          <a:pt x="1955" y="583"/>
                        </a:lnTo>
                        <a:lnTo>
                          <a:pt x="1958" y="581"/>
                        </a:lnTo>
                        <a:lnTo>
                          <a:pt x="1962" y="577"/>
                        </a:lnTo>
                        <a:lnTo>
                          <a:pt x="1967" y="566"/>
                        </a:lnTo>
                        <a:lnTo>
                          <a:pt x="1973" y="557"/>
                        </a:lnTo>
                        <a:lnTo>
                          <a:pt x="1973" y="557"/>
                        </a:lnTo>
                        <a:lnTo>
                          <a:pt x="1980" y="550"/>
                        </a:lnTo>
                        <a:lnTo>
                          <a:pt x="1991" y="545"/>
                        </a:lnTo>
                        <a:lnTo>
                          <a:pt x="1995" y="545"/>
                        </a:lnTo>
                        <a:lnTo>
                          <a:pt x="2000" y="545"/>
                        </a:lnTo>
                        <a:lnTo>
                          <a:pt x="2004" y="548"/>
                        </a:lnTo>
                        <a:lnTo>
                          <a:pt x="2005" y="554"/>
                        </a:lnTo>
                        <a:lnTo>
                          <a:pt x="2005" y="554"/>
                        </a:lnTo>
                        <a:lnTo>
                          <a:pt x="2005" y="559"/>
                        </a:lnTo>
                        <a:lnTo>
                          <a:pt x="2005" y="564"/>
                        </a:lnTo>
                        <a:lnTo>
                          <a:pt x="2000" y="573"/>
                        </a:lnTo>
                        <a:lnTo>
                          <a:pt x="1995" y="583"/>
                        </a:lnTo>
                        <a:lnTo>
                          <a:pt x="1987" y="592"/>
                        </a:lnTo>
                        <a:lnTo>
                          <a:pt x="1987" y="592"/>
                        </a:lnTo>
                        <a:lnTo>
                          <a:pt x="1978" y="602"/>
                        </a:lnTo>
                        <a:lnTo>
                          <a:pt x="1971" y="613"/>
                        </a:lnTo>
                        <a:lnTo>
                          <a:pt x="1962" y="624"/>
                        </a:lnTo>
                        <a:lnTo>
                          <a:pt x="1953" y="635"/>
                        </a:lnTo>
                        <a:lnTo>
                          <a:pt x="1953" y="635"/>
                        </a:lnTo>
                        <a:lnTo>
                          <a:pt x="1946" y="640"/>
                        </a:lnTo>
                        <a:lnTo>
                          <a:pt x="1937" y="644"/>
                        </a:lnTo>
                        <a:lnTo>
                          <a:pt x="1929" y="648"/>
                        </a:lnTo>
                        <a:lnTo>
                          <a:pt x="1920" y="653"/>
                        </a:lnTo>
                        <a:lnTo>
                          <a:pt x="1920" y="653"/>
                        </a:lnTo>
                        <a:lnTo>
                          <a:pt x="1910" y="662"/>
                        </a:lnTo>
                        <a:lnTo>
                          <a:pt x="1900" y="673"/>
                        </a:lnTo>
                        <a:lnTo>
                          <a:pt x="1893" y="686"/>
                        </a:lnTo>
                        <a:lnTo>
                          <a:pt x="1890" y="700"/>
                        </a:lnTo>
                        <a:lnTo>
                          <a:pt x="1886" y="715"/>
                        </a:lnTo>
                        <a:lnTo>
                          <a:pt x="1884" y="729"/>
                        </a:lnTo>
                        <a:lnTo>
                          <a:pt x="1882" y="758"/>
                        </a:lnTo>
                        <a:lnTo>
                          <a:pt x="1882" y="758"/>
                        </a:lnTo>
                        <a:lnTo>
                          <a:pt x="1882" y="774"/>
                        </a:lnTo>
                        <a:lnTo>
                          <a:pt x="1884" y="785"/>
                        </a:lnTo>
                        <a:lnTo>
                          <a:pt x="1888" y="796"/>
                        </a:lnTo>
                        <a:lnTo>
                          <a:pt x="1891" y="805"/>
                        </a:lnTo>
                        <a:lnTo>
                          <a:pt x="1899" y="812"/>
                        </a:lnTo>
                        <a:lnTo>
                          <a:pt x="1902" y="814"/>
                        </a:lnTo>
                        <a:lnTo>
                          <a:pt x="1906" y="814"/>
                        </a:lnTo>
                        <a:lnTo>
                          <a:pt x="1910" y="816"/>
                        </a:lnTo>
                        <a:lnTo>
                          <a:pt x="1915" y="814"/>
                        </a:lnTo>
                        <a:lnTo>
                          <a:pt x="1915" y="814"/>
                        </a:lnTo>
                        <a:lnTo>
                          <a:pt x="1920" y="811"/>
                        </a:lnTo>
                        <a:lnTo>
                          <a:pt x="1926" y="805"/>
                        </a:lnTo>
                        <a:lnTo>
                          <a:pt x="1928" y="798"/>
                        </a:lnTo>
                        <a:lnTo>
                          <a:pt x="1929" y="789"/>
                        </a:lnTo>
                        <a:lnTo>
                          <a:pt x="1931" y="773"/>
                        </a:lnTo>
                        <a:lnTo>
                          <a:pt x="1935" y="765"/>
                        </a:lnTo>
                        <a:lnTo>
                          <a:pt x="1938" y="760"/>
                        </a:lnTo>
                        <a:lnTo>
                          <a:pt x="1938" y="760"/>
                        </a:lnTo>
                        <a:lnTo>
                          <a:pt x="1946" y="756"/>
                        </a:lnTo>
                        <a:lnTo>
                          <a:pt x="1953" y="754"/>
                        </a:lnTo>
                        <a:lnTo>
                          <a:pt x="1962" y="751"/>
                        </a:lnTo>
                        <a:lnTo>
                          <a:pt x="1967" y="747"/>
                        </a:lnTo>
                        <a:lnTo>
                          <a:pt x="1967" y="747"/>
                        </a:lnTo>
                        <a:lnTo>
                          <a:pt x="1971" y="742"/>
                        </a:lnTo>
                        <a:lnTo>
                          <a:pt x="1973" y="736"/>
                        </a:lnTo>
                        <a:lnTo>
                          <a:pt x="1977" y="724"/>
                        </a:lnTo>
                        <a:lnTo>
                          <a:pt x="1977" y="724"/>
                        </a:lnTo>
                        <a:lnTo>
                          <a:pt x="1978" y="718"/>
                        </a:lnTo>
                        <a:lnTo>
                          <a:pt x="1982" y="713"/>
                        </a:lnTo>
                        <a:lnTo>
                          <a:pt x="1991" y="704"/>
                        </a:lnTo>
                        <a:lnTo>
                          <a:pt x="2000" y="695"/>
                        </a:lnTo>
                        <a:lnTo>
                          <a:pt x="2002" y="689"/>
                        </a:lnTo>
                        <a:lnTo>
                          <a:pt x="2002" y="682"/>
                        </a:lnTo>
                        <a:lnTo>
                          <a:pt x="2002" y="682"/>
                        </a:lnTo>
                        <a:lnTo>
                          <a:pt x="2000" y="675"/>
                        </a:lnTo>
                        <a:lnTo>
                          <a:pt x="1996" y="668"/>
                        </a:lnTo>
                        <a:lnTo>
                          <a:pt x="1993" y="660"/>
                        </a:lnTo>
                        <a:lnTo>
                          <a:pt x="1991" y="653"/>
                        </a:lnTo>
                        <a:lnTo>
                          <a:pt x="1991" y="653"/>
                        </a:lnTo>
                        <a:lnTo>
                          <a:pt x="1991" y="646"/>
                        </a:lnTo>
                        <a:lnTo>
                          <a:pt x="1995" y="639"/>
                        </a:lnTo>
                        <a:lnTo>
                          <a:pt x="2004" y="628"/>
                        </a:lnTo>
                        <a:lnTo>
                          <a:pt x="2004" y="628"/>
                        </a:lnTo>
                        <a:lnTo>
                          <a:pt x="2009" y="621"/>
                        </a:lnTo>
                        <a:lnTo>
                          <a:pt x="2016" y="613"/>
                        </a:lnTo>
                        <a:lnTo>
                          <a:pt x="2024" y="610"/>
                        </a:lnTo>
                        <a:lnTo>
                          <a:pt x="2033" y="606"/>
                        </a:lnTo>
                        <a:lnTo>
                          <a:pt x="2033" y="606"/>
                        </a:lnTo>
                        <a:lnTo>
                          <a:pt x="2043" y="602"/>
                        </a:lnTo>
                        <a:lnTo>
                          <a:pt x="2056" y="599"/>
                        </a:lnTo>
                        <a:lnTo>
                          <a:pt x="2067" y="595"/>
                        </a:lnTo>
                        <a:lnTo>
                          <a:pt x="2080" y="595"/>
                        </a:lnTo>
                        <a:lnTo>
                          <a:pt x="2080" y="595"/>
                        </a:lnTo>
                        <a:lnTo>
                          <a:pt x="2085" y="597"/>
                        </a:lnTo>
                        <a:lnTo>
                          <a:pt x="2091" y="601"/>
                        </a:lnTo>
                        <a:lnTo>
                          <a:pt x="2096" y="602"/>
                        </a:lnTo>
                        <a:lnTo>
                          <a:pt x="2103" y="604"/>
                        </a:lnTo>
                        <a:lnTo>
                          <a:pt x="2103" y="604"/>
                        </a:lnTo>
                        <a:lnTo>
                          <a:pt x="2110" y="601"/>
                        </a:lnTo>
                        <a:lnTo>
                          <a:pt x="2118" y="595"/>
                        </a:lnTo>
                        <a:lnTo>
                          <a:pt x="2129" y="581"/>
                        </a:lnTo>
                        <a:lnTo>
                          <a:pt x="2129" y="581"/>
                        </a:lnTo>
                        <a:lnTo>
                          <a:pt x="2136" y="575"/>
                        </a:lnTo>
                        <a:lnTo>
                          <a:pt x="2141" y="570"/>
                        </a:lnTo>
                        <a:lnTo>
                          <a:pt x="2158" y="561"/>
                        </a:lnTo>
                        <a:lnTo>
                          <a:pt x="2174" y="555"/>
                        </a:lnTo>
                        <a:lnTo>
                          <a:pt x="2192" y="552"/>
                        </a:lnTo>
                        <a:lnTo>
                          <a:pt x="2192" y="552"/>
                        </a:lnTo>
                        <a:lnTo>
                          <a:pt x="2210" y="550"/>
                        </a:lnTo>
                        <a:lnTo>
                          <a:pt x="2219" y="548"/>
                        </a:lnTo>
                        <a:lnTo>
                          <a:pt x="2226" y="543"/>
                        </a:lnTo>
                        <a:lnTo>
                          <a:pt x="2226" y="543"/>
                        </a:lnTo>
                        <a:lnTo>
                          <a:pt x="2232" y="535"/>
                        </a:lnTo>
                        <a:lnTo>
                          <a:pt x="2235" y="528"/>
                        </a:lnTo>
                        <a:lnTo>
                          <a:pt x="2237" y="521"/>
                        </a:lnTo>
                        <a:lnTo>
                          <a:pt x="2234" y="512"/>
                        </a:lnTo>
                        <a:lnTo>
                          <a:pt x="2234" y="512"/>
                        </a:lnTo>
                        <a:lnTo>
                          <a:pt x="2230" y="508"/>
                        </a:lnTo>
                        <a:lnTo>
                          <a:pt x="2223" y="503"/>
                        </a:lnTo>
                        <a:lnTo>
                          <a:pt x="2217" y="497"/>
                        </a:lnTo>
                        <a:lnTo>
                          <a:pt x="2215" y="494"/>
                        </a:lnTo>
                        <a:lnTo>
                          <a:pt x="2215" y="492"/>
                        </a:lnTo>
                        <a:lnTo>
                          <a:pt x="2215" y="492"/>
                        </a:lnTo>
                        <a:lnTo>
                          <a:pt x="2217" y="490"/>
                        </a:lnTo>
                        <a:lnTo>
                          <a:pt x="2219" y="488"/>
                        </a:lnTo>
                        <a:lnTo>
                          <a:pt x="2224" y="488"/>
                        </a:lnTo>
                        <a:lnTo>
                          <a:pt x="2230" y="490"/>
                        </a:lnTo>
                        <a:lnTo>
                          <a:pt x="2235" y="490"/>
                        </a:lnTo>
                        <a:lnTo>
                          <a:pt x="2235" y="490"/>
                        </a:lnTo>
                        <a:lnTo>
                          <a:pt x="2241" y="487"/>
                        </a:lnTo>
                        <a:lnTo>
                          <a:pt x="2244" y="481"/>
                        </a:lnTo>
                        <a:lnTo>
                          <a:pt x="2250" y="478"/>
                        </a:lnTo>
                        <a:lnTo>
                          <a:pt x="2253" y="472"/>
                        </a:lnTo>
                        <a:lnTo>
                          <a:pt x="2253" y="472"/>
                        </a:lnTo>
                        <a:lnTo>
                          <a:pt x="2259" y="470"/>
                        </a:lnTo>
                        <a:lnTo>
                          <a:pt x="2262" y="470"/>
                        </a:lnTo>
                        <a:lnTo>
                          <a:pt x="2273" y="472"/>
                        </a:lnTo>
                        <a:lnTo>
                          <a:pt x="2273" y="472"/>
                        </a:lnTo>
                        <a:lnTo>
                          <a:pt x="2281" y="472"/>
                        </a:lnTo>
                        <a:lnTo>
                          <a:pt x="2286" y="470"/>
                        </a:lnTo>
                        <a:lnTo>
                          <a:pt x="2291" y="469"/>
                        </a:lnTo>
                        <a:lnTo>
                          <a:pt x="2299" y="469"/>
                        </a:lnTo>
                        <a:lnTo>
                          <a:pt x="2299" y="469"/>
                        </a:lnTo>
                        <a:lnTo>
                          <a:pt x="2304" y="472"/>
                        </a:lnTo>
                        <a:lnTo>
                          <a:pt x="2308" y="476"/>
                        </a:lnTo>
                        <a:lnTo>
                          <a:pt x="2315" y="487"/>
                        </a:lnTo>
                        <a:lnTo>
                          <a:pt x="2315" y="487"/>
                        </a:lnTo>
                        <a:lnTo>
                          <a:pt x="2322" y="492"/>
                        </a:lnTo>
                        <a:lnTo>
                          <a:pt x="2331" y="496"/>
                        </a:lnTo>
                        <a:lnTo>
                          <a:pt x="2349" y="499"/>
                        </a:lnTo>
                        <a:lnTo>
                          <a:pt x="2349" y="499"/>
                        </a:lnTo>
                        <a:lnTo>
                          <a:pt x="2357" y="501"/>
                        </a:lnTo>
                        <a:lnTo>
                          <a:pt x="2362" y="501"/>
                        </a:lnTo>
                        <a:lnTo>
                          <a:pt x="2366" y="497"/>
                        </a:lnTo>
                        <a:lnTo>
                          <a:pt x="2367" y="490"/>
                        </a:lnTo>
                        <a:lnTo>
                          <a:pt x="2367" y="490"/>
                        </a:lnTo>
                        <a:lnTo>
                          <a:pt x="2369" y="483"/>
                        </a:lnTo>
                        <a:lnTo>
                          <a:pt x="2371" y="479"/>
                        </a:lnTo>
                        <a:lnTo>
                          <a:pt x="2377" y="478"/>
                        </a:lnTo>
                        <a:lnTo>
                          <a:pt x="2382" y="476"/>
                        </a:lnTo>
                        <a:lnTo>
                          <a:pt x="2382" y="476"/>
                        </a:lnTo>
                        <a:lnTo>
                          <a:pt x="2389" y="474"/>
                        </a:lnTo>
                        <a:lnTo>
                          <a:pt x="2391" y="469"/>
                        </a:lnTo>
                        <a:lnTo>
                          <a:pt x="2391" y="463"/>
                        </a:lnTo>
                        <a:lnTo>
                          <a:pt x="2389" y="458"/>
                        </a:lnTo>
                        <a:lnTo>
                          <a:pt x="2389" y="4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5" name="Freeform 12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B596C041-8BE6-5B32-782E-228886D6852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275264" y="1792288"/>
                    <a:ext cx="2232025" cy="1665288"/>
                  </a:xfrm>
                  <a:custGeom>
                    <a:avLst/>
                    <a:gdLst>
                      <a:gd name="T0" fmla="*/ 231 w 1406"/>
                      <a:gd name="T1" fmla="*/ 660 h 1049"/>
                      <a:gd name="T2" fmla="*/ 240 w 1406"/>
                      <a:gd name="T3" fmla="*/ 588 h 1049"/>
                      <a:gd name="T4" fmla="*/ 204 w 1406"/>
                      <a:gd name="T5" fmla="*/ 640 h 1049"/>
                      <a:gd name="T6" fmla="*/ 1200 w 1406"/>
                      <a:gd name="T7" fmla="*/ 159 h 1049"/>
                      <a:gd name="T8" fmla="*/ 1373 w 1406"/>
                      <a:gd name="T9" fmla="*/ 3 h 1049"/>
                      <a:gd name="T10" fmla="*/ 1169 w 1406"/>
                      <a:gd name="T11" fmla="*/ 96 h 1049"/>
                      <a:gd name="T12" fmla="*/ 267 w 1406"/>
                      <a:gd name="T13" fmla="*/ 700 h 1049"/>
                      <a:gd name="T14" fmla="*/ 356 w 1406"/>
                      <a:gd name="T15" fmla="*/ 669 h 1049"/>
                      <a:gd name="T16" fmla="*/ 336 w 1406"/>
                      <a:gd name="T17" fmla="*/ 602 h 1049"/>
                      <a:gd name="T18" fmla="*/ 320 w 1406"/>
                      <a:gd name="T19" fmla="*/ 521 h 1049"/>
                      <a:gd name="T20" fmla="*/ 267 w 1406"/>
                      <a:gd name="T21" fmla="*/ 516 h 1049"/>
                      <a:gd name="T22" fmla="*/ 289 w 1406"/>
                      <a:gd name="T23" fmla="*/ 584 h 1049"/>
                      <a:gd name="T24" fmla="*/ 277 w 1406"/>
                      <a:gd name="T25" fmla="*/ 640 h 1049"/>
                      <a:gd name="T26" fmla="*/ 525 w 1406"/>
                      <a:gd name="T27" fmla="*/ 566 h 1049"/>
                      <a:gd name="T28" fmla="*/ 126 w 1406"/>
                      <a:gd name="T29" fmla="*/ 338 h 1049"/>
                      <a:gd name="T30" fmla="*/ 85 w 1406"/>
                      <a:gd name="T31" fmla="*/ 302 h 1049"/>
                      <a:gd name="T32" fmla="*/ 36 w 1406"/>
                      <a:gd name="T33" fmla="*/ 316 h 1049"/>
                      <a:gd name="T34" fmla="*/ 16 w 1406"/>
                      <a:gd name="T35" fmla="*/ 342 h 1049"/>
                      <a:gd name="T36" fmla="*/ 106 w 1406"/>
                      <a:gd name="T37" fmla="*/ 356 h 1049"/>
                      <a:gd name="T38" fmla="*/ 1033 w 1406"/>
                      <a:gd name="T39" fmla="*/ 877 h 1049"/>
                      <a:gd name="T40" fmla="*/ 1118 w 1406"/>
                      <a:gd name="T41" fmla="*/ 691 h 1049"/>
                      <a:gd name="T42" fmla="*/ 1303 w 1406"/>
                      <a:gd name="T43" fmla="*/ 682 h 1049"/>
                      <a:gd name="T44" fmla="*/ 1268 w 1406"/>
                      <a:gd name="T45" fmla="*/ 619 h 1049"/>
                      <a:gd name="T46" fmla="*/ 1274 w 1406"/>
                      <a:gd name="T47" fmla="*/ 472 h 1049"/>
                      <a:gd name="T48" fmla="*/ 1277 w 1406"/>
                      <a:gd name="T49" fmla="*/ 208 h 1049"/>
                      <a:gd name="T50" fmla="*/ 1180 w 1406"/>
                      <a:gd name="T51" fmla="*/ 251 h 1049"/>
                      <a:gd name="T52" fmla="*/ 1042 w 1406"/>
                      <a:gd name="T53" fmla="*/ 289 h 1049"/>
                      <a:gd name="T54" fmla="*/ 999 w 1406"/>
                      <a:gd name="T55" fmla="*/ 302 h 1049"/>
                      <a:gd name="T56" fmla="*/ 894 w 1406"/>
                      <a:gd name="T57" fmla="*/ 358 h 1049"/>
                      <a:gd name="T58" fmla="*/ 955 w 1406"/>
                      <a:gd name="T59" fmla="*/ 289 h 1049"/>
                      <a:gd name="T60" fmla="*/ 798 w 1406"/>
                      <a:gd name="T61" fmla="*/ 190 h 1049"/>
                      <a:gd name="T62" fmla="*/ 749 w 1406"/>
                      <a:gd name="T63" fmla="*/ 170 h 1049"/>
                      <a:gd name="T64" fmla="*/ 682 w 1406"/>
                      <a:gd name="T65" fmla="*/ 183 h 1049"/>
                      <a:gd name="T66" fmla="*/ 591 w 1406"/>
                      <a:gd name="T67" fmla="*/ 264 h 1049"/>
                      <a:gd name="T68" fmla="*/ 525 w 1406"/>
                      <a:gd name="T69" fmla="*/ 342 h 1049"/>
                      <a:gd name="T70" fmla="*/ 452 w 1406"/>
                      <a:gd name="T71" fmla="*/ 394 h 1049"/>
                      <a:gd name="T72" fmla="*/ 429 w 1406"/>
                      <a:gd name="T73" fmla="*/ 449 h 1049"/>
                      <a:gd name="T74" fmla="*/ 443 w 1406"/>
                      <a:gd name="T75" fmla="*/ 510 h 1049"/>
                      <a:gd name="T76" fmla="*/ 523 w 1406"/>
                      <a:gd name="T77" fmla="*/ 503 h 1049"/>
                      <a:gd name="T78" fmla="*/ 586 w 1406"/>
                      <a:gd name="T79" fmla="*/ 554 h 1049"/>
                      <a:gd name="T80" fmla="*/ 617 w 1406"/>
                      <a:gd name="T81" fmla="*/ 416 h 1049"/>
                      <a:gd name="T82" fmla="*/ 716 w 1406"/>
                      <a:gd name="T83" fmla="*/ 322 h 1049"/>
                      <a:gd name="T84" fmla="*/ 704 w 1406"/>
                      <a:gd name="T85" fmla="*/ 459 h 1049"/>
                      <a:gd name="T86" fmla="*/ 745 w 1406"/>
                      <a:gd name="T87" fmla="*/ 479 h 1049"/>
                      <a:gd name="T88" fmla="*/ 669 w 1406"/>
                      <a:gd name="T89" fmla="*/ 561 h 1049"/>
                      <a:gd name="T90" fmla="*/ 541 w 1406"/>
                      <a:gd name="T91" fmla="*/ 610 h 1049"/>
                      <a:gd name="T92" fmla="*/ 505 w 1406"/>
                      <a:gd name="T93" fmla="*/ 525 h 1049"/>
                      <a:gd name="T94" fmla="*/ 474 w 1406"/>
                      <a:gd name="T95" fmla="*/ 577 h 1049"/>
                      <a:gd name="T96" fmla="*/ 414 w 1406"/>
                      <a:gd name="T97" fmla="*/ 673 h 1049"/>
                      <a:gd name="T98" fmla="*/ 325 w 1406"/>
                      <a:gd name="T99" fmla="*/ 724 h 1049"/>
                      <a:gd name="T100" fmla="*/ 338 w 1406"/>
                      <a:gd name="T101" fmla="*/ 814 h 1049"/>
                      <a:gd name="T102" fmla="*/ 208 w 1406"/>
                      <a:gd name="T103" fmla="*/ 861 h 1049"/>
                      <a:gd name="T104" fmla="*/ 304 w 1406"/>
                      <a:gd name="T105" fmla="*/ 997 h 1049"/>
                      <a:gd name="T106" fmla="*/ 407 w 1406"/>
                      <a:gd name="T107" fmla="*/ 854 h 1049"/>
                      <a:gd name="T108" fmla="*/ 572 w 1406"/>
                      <a:gd name="T109" fmla="*/ 917 h 1049"/>
                      <a:gd name="T110" fmla="*/ 573 w 1406"/>
                      <a:gd name="T111" fmla="*/ 986 h 1049"/>
                      <a:gd name="T112" fmla="*/ 608 w 1406"/>
                      <a:gd name="T113" fmla="*/ 910 h 1049"/>
                      <a:gd name="T114" fmla="*/ 582 w 1406"/>
                      <a:gd name="T115" fmla="*/ 859 h 1049"/>
                      <a:gd name="T116" fmla="*/ 671 w 1406"/>
                      <a:gd name="T117" fmla="*/ 984 h 1049"/>
                      <a:gd name="T118" fmla="*/ 715 w 1406"/>
                      <a:gd name="T119" fmla="*/ 928 h 1049"/>
                      <a:gd name="T120" fmla="*/ 798 w 1406"/>
                      <a:gd name="T121" fmla="*/ 1015 h 1049"/>
                      <a:gd name="T122" fmla="*/ 928 w 1406"/>
                      <a:gd name="T123" fmla="*/ 1035 h 10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406" h="1049">
                        <a:moveTo>
                          <a:pt x="1095" y="206"/>
                        </a:moveTo>
                        <a:lnTo>
                          <a:pt x="1095" y="206"/>
                        </a:lnTo>
                        <a:lnTo>
                          <a:pt x="1096" y="206"/>
                        </a:lnTo>
                        <a:lnTo>
                          <a:pt x="1096" y="206"/>
                        </a:lnTo>
                        <a:lnTo>
                          <a:pt x="1100" y="208"/>
                        </a:lnTo>
                        <a:lnTo>
                          <a:pt x="1102" y="210"/>
                        </a:lnTo>
                        <a:lnTo>
                          <a:pt x="1104" y="217"/>
                        </a:lnTo>
                        <a:lnTo>
                          <a:pt x="1104" y="221"/>
                        </a:lnTo>
                        <a:lnTo>
                          <a:pt x="1102" y="224"/>
                        </a:lnTo>
                        <a:lnTo>
                          <a:pt x="1098" y="226"/>
                        </a:lnTo>
                        <a:lnTo>
                          <a:pt x="1095" y="224"/>
                        </a:lnTo>
                        <a:lnTo>
                          <a:pt x="1095" y="224"/>
                        </a:lnTo>
                        <a:lnTo>
                          <a:pt x="1093" y="224"/>
                        </a:lnTo>
                        <a:lnTo>
                          <a:pt x="1089" y="221"/>
                        </a:lnTo>
                        <a:lnTo>
                          <a:pt x="1087" y="213"/>
                        </a:lnTo>
                        <a:lnTo>
                          <a:pt x="1087" y="210"/>
                        </a:lnTo>
                        <a:lnTo>
                          <a:pt x="1089" y="208"/>
                        </a:lnTo>
                        <a:lnTo>
                          <a:pt x="1091" y="206"/>
                        </a:lnTo>
                        <a:lnTo>
                          <a:pt x="1095" y="206"/>
                        </a:lnTo>
                        <a:lnTo>
                          <a:pt x="1095" y="206"/>
                        </a:lnTo>
                        <a:close/>
                        <a:moveTo>
                          <a:pt x="197" y="669"/>
                        </a:moveTo>
                        <a:lnTo>
                          <a:pt x="197" y="669"/>
                        </a:lnTo>
                        <a:lnTo>
                          <a:pt x="201" y="668"/>
                        </a:lnTo>
                        <a:lnTo>
                          <a:pt x="206" y="668"/>
                        </a:lnTo>
                        <a:lnTo>
                          <a:pt x="206" y="668"/>
                        </a:lnTo>
                        <a:lnTo>
                          <a:pt x="211" y="669"/>
                        </a:lnTo>
                        <a:lnTo>
                          <a:pt x="217" y="671"/>
                        </a:lnTo>
                        <a:lnTo>
                          <a:pt x="217" y="671"/>
                        </a:lnTo>
                        <a:lnTo>
                          <a:pt x="220" y="669"/>
                        </a:lnTo>
                        <a:lnTo>
                          <a:pt x="222" y="666"/>
                        </a:lnTo>
                        <a:lnTo>
                          <a:pt x="222" y="666"/>
                        </a:lnTo>
                        <a:lnTo>
                          <a:pt x="231" y="660"/>
                        </a:lnTo>
                        <a:lnTo>
                          <a:pt x="231" y="660"/>
                        </a:lnTo>
                        <a:lnTo>
                          <a:pt x="239" y="658"/>
                        </a:lnTo>
                        <a:lnTo>
                          <a:pt x="239" y="658"/>
                        </a:lnTo>
                        <a:lnTo>
                          <a:pt x="242" y="655"/>
                        </a:lnTo>
                        <a:lnTo>
                          <a:pt x="244" y="651"/>
                        </a:lnTo>
                        <a:lnTo>
                          <a:pt x="244" y="651"/>
                        </a:lnTo>
                        <a:lnTo>
                          <a:pt x="246" y="648"/>
                        </a:lnTo>
                        <a:lnTo>
                          <a:pt x="249" y="644"/>
                        </a:lnTo>
                        <a:lnTo>
                          <a:pt x="249" y="644"/>
                        </a:lnTo>
                        <a:lnTo>
                          <a:pt x="249" y="639"/>
                        </a:lnTo>
                        <a:lnTo>
                          <a:pt x="248" y="635"/>
                        </a:lnTo>
                        <a:lnTo>
                          <a:pt x="246" y="631"/>
                        </a:lnTo>
                        <a:lnTo>
                          <a:pt x="244" y="628"/>
                        </a:lnTo>
                        <a:lnTo>
                          <a:pt x="244" y="628"/>
                        </a:lnTo>
                        <a:lnTo>
                          <a:pt x="246" y="620"/>
                        </a:lnTo>
                        <a:lnTo>
                          <a:pt x="246" y="620"/>
                        </a:lnTo>
                        <a:lnTo>
                          <a:pt x="246" y="615"/>
                        </a:lnTo>
                        <a:lnTo>
                          <a:pt x="246" y="615"/>
                        </a:lnTo>
                        <a:lnTo>
                          <a:pt x="248" y="611"/>
                        </a:lnTo>
                        <a:lnTo>
                          <a:pt x="249" y="610"/>
                        </a:lnTo>
                        <a:lnTo>
                          <a:pt x="255" y="606"/>
                        </a:lnTo>
                        <a:lnTo>
                          <a:pt x="255" y="606"/>
                        </a:lnTo>
                        <a:lnTo>
                          <a:pt x="257" y="602"/>
                        </a:lnTo>
                        <a:lnTo>
                          <a:pt x="257" y="597"/>
                        </a:lnTo>
                        <a:lnTo>
                          <a:pt x="255" y="592"/>
                        </a:lnTo>
                        <a:lnTo>
                          <a:pt x="251" y="588"/>
                        </a:lnTo>
                        <a:lnTo>
                          <a:pt x="251" y="588"/>
                        </a:lnTo>
                        <a:lnTo>
                          <a:pt x="249" y="588"/>
                        </a:lnTo>
                        <a:lnTo>
                          <a:pt x="248" y="588"/>
                        </a:lnTo>
                        <a:lnTo>
                          <a:pt x="242" y="588"/>
                        </a:lnTo>
                        <a:lnTo>
                          <a:pt x="242" y="588"/>
                        </a:lnTo>
                        <a:lnTo>
                          <a:pt x="240" y="588"/>
                        </a:lnTo>
                        <a:lnTo>
                          <a:pt x="240" y="588"/>
                        </a:lnTo>
                        <a:lnTo>
                          <a:pt x="239" y="586"/>
                        </a:lnTo>
                        <a:lnTo>
                          <a:pt x="235" y="584"/>
                        </a:lnTo>
                        <a:lnTo>
                          <a:pt x="235" y="584"/>
                        </a:lnTo>
                        <a:lnTo>
                          <a:pt x="231" y="584"/>
                        </a:lnTo>
                        <a:lnTo>
                          <a:pt x="228" y="586"/>
                        </a:lnTo>
                        <a:lnTo>
                          <a:pt x="224" y="592"/>
                        </a:lnTo>
                        <a:lnTo>
                          <a:pt x="224" y="592"/>
                        </a:lnTo>
                        <a:lnTo>
                          <a:pt x="219" y="597"/>
                        </a:lnTo>
                        <a:lnTo>
                          <a:pt x="211" y="601"/>
                        </a:lnTo>
                        <a:lnTo>
                          <a:pt x="211" y="601"/>
                        </a:lnTo>
                        <a:lnTo>
                          <a:pt x="206" y="602"/>
                        </a:lnTo>
                        <a:lnTo>
                          <a:pt x="204" y="602"/>
                        </a:lnTo>
                        <a:lnTo>
                          <a:pt x="202" y="604"/>
                        </a:lnTo>
                        <a:lnTo>
                          <a:pt x="202" y="604"/>
                        </a:lnTo>
                        <a:lnTo>
                          <a:pt x="201" y="606"/>
                        </a:lnTo>
                        <a:lnTo>
                          <a:pt x="202" y="608"/>
                        </a:lnTo>
                        <a:lnTo>
                          <a:pt x="204" y="611"/>
                        </a:lnTo>
                        <a:lnTo>
                          <a:pt x="204" y="611"/>
                        </a:lnTo>
                        <a:lnTo>
                          <a:pt x="204" y="613"/>
                        </a:lnTo>
                        <a:lnTo>
                          <a:pt x="204" y="615"/>
                        </a:lnTo>
                        <a:lnTo>
                          <a:pt x="201" y="615"/>
                        </a:lnTo>
                        <a:lnTo>
                          <a:pt x="197" y="617"/>
                        </a:lnTo>
                        <a:lnTo>
                          <a:pt x="195" y="619"/>
                        </a:lnTo>
                        <a:lnTo>
                          <a:pt x="197" y="622"/>
                        </a:lnTo>
                        <a:lnTo>
                          <a:pt x="197" y="622"/>
                        </a:lnTo>
                        <a:lnTo>
                          <a:pt x="197" y="624"/>
                        </a:lnTo>
                        <a:lnTo>
                          <a:pt x="199" y="626"/>
                        </a:lnTo>
                        <a:lnTo>
                          <a:pt x="202" y="630"/>
                        </a:lnTo>
                        <a:lnTo>
                          <a:pt x="202" y="630"/>
                        </a:lnTo>
                        <a:lnTo>
                          <a:pt x="204" y="635"/>
                        </a:lnTo>
                        <a:lnTo>
                          <a:pt x="204" y="640"/>
                        </a:lnTo>
                        <a:lnTo>
                          <a:pt x="204" y="640"/>
                        </a:lnTo>
                        <a:lnTo>
                          <a:pt x="202" y="646"/>
                        </a:lnTo>
                        <a:lnTo>
                          <a:pt x="199" y="651"/>
                        </a:lnTo>
                        <a:lnTo>
                          <a:pt x="199" y="651"/>
                        </a:lnTo>
                        <a:lnTo>
                          <a:pt x="195" y="653"/>
                        </a:lnTo>
                        <a:lnTo>
                          <a:pt x="193" y="655"/>
                        </a:lnTo>
                        <a:lnTo>
                          <a:pt x="193" y="655"/>
                        </a:lnTo>
                        <a:lnTo>
                          <a:pt x="191" y="660"/>
                        </a:lnTo>
                        <a:lnTo>
                          <a:pt x="190" y="664"/>
                        </a:lnTo>
                        <a:lnTo>
                          <a:pt x="190" y="664"/>
                        </a:lnTo>
                        <a:lnTo>
                          <a:pt x="190" y="668"/>
                        </a:lnTo>
                        <a:lnTo>
                          <a:pt x="191" y="669"/>
                        </a:lnTo>
                        <a:lnTo>
                          <a:pt x="191" y="669"/>
                        </a:lnTo>
                        <a:lnTo>
                          <a:pt x="195" y="669"/>
                        </a:lnTo>
                        <a:lnTo>
                          <a:pt x="197" y="669"/>
                        </a:lnTo>
                        <a:lnTo>
                          <a:pt x="197" y="669"/>
                        </a:lnTo>
                        <a:close/>
                        <a:moveTo>
                          <a:pt x="1149" y="163"/>
                        </a:moveTo>
                        <a:lnTo>
                          <a:pt x="1149" y="163"/>
                        </a:lnTo>
                        <a:lnTo>
                          <a:pt x="1153" y="166"/>
                        </a:lnTo>
                        <a:lnTo>
                          <a:pt x="1156" y="170"/>
                        </a:lnTo>
                        <a:lnTo>
                          <a:pt x="1160" y="174"/>
                        </a:lnTo>
                        <a:lnTo>
                          <a:pt x="1165" y="177"/>
                        </a:lnTo>
                        <a:lnTo>
                          <a:pt x="1165" y="177"/>
                        </a:lnTo>
                        <a:lnTo>
                          <a:pt x="1172" y="181"/>
                        </a:lnTo>
                        <a:lnTo>
                          <a:pt x="1182" y="183"/>
                        </a:lnTo>
                        <a:lnTo>
                          <a:pt x="1192" y="183"/>
                        </a:lnTo>
                        <a:lnTo>
                          <a:pt x="1196" y="181"/>
                        </a:lnTo>
                        <a:lnTo>
                          <a:pt x="1198" y="179"/>
                        </a:lnTo>
                        <a:lnTo>
                          <a:pt x="1198" y="179"/>
                        </a:lnTo>
                        <a:lnTo>
                          <a:pt x="1200" y="175"/>
                        </a:lnTo>
                        <a:lnTo>
                          <a:pt x="1200" y="170"/>
                        </a:lnTo>
                        <a:lnTo>
                          <a:pt x="1200" y="159"/>
                        </a:lnTo>
                        <a:lnTo>
                          <a:pt x="1196" y="141"/>
                        </a:lnTo>
                        <a:lnTo>
                          <a:pt x="1196" y="141"/>
                        </a:lnTo>
                        <a:lnTo>
                          <a:pt x="1194" y="127"/>
                        </a:lnTo>
                        <a:lnTo>
                          <a:pt x="1194" y="114"/>
                        </a:lnTo>
                        <a:lnTo>
                          <a:pt x="1198" y="99"/>
                        </a:lnTo>
                        <a:lnTo>
                          <a:pt x="1203" y="87"/>
                        </a:lnTo>
                        <a:lnTo>
                          <a:pt x="1203" y="87"/>
                        </a:lnTo>
                        <a:lnTo>
                          <a:pt x="1211" y="79"/>
                        </a:lnTo>
                        <a:lnTo>
                          <a:pt x="1220" y="70"/>
                        </a:lnTo>
                        <a:lnTo>
                          <a:pt x="1239" y="60"/>
                        </a:lnTo>
                        <a:lnTo>
                          <a:pt x="1239" y="60"/>
                        </a:lnTo>
                        <a:lnTo>
                          <a:pt x="1254" y="51"/>
                        </a:lnTo>
                        <a:lnTo>
                          <a:pt x="1268" y="43"/>
                        </a:lnTo>
                        <a:lnTo>
                          <a:pt x="1283" y="40"/>
                        </a:lnTo>
                        <a:lnTo>
                          <a:pt x="1301" y="36"/>
                        </a:lnTo>
                        <a:lnTo>
                          <a:pt x="1301" y="36"/>
                        </a:lnTo>
                        <a:lnTo>
                          <a:pt x="1341" y="32"/>
                        </a:lnTo>
                        <a:lnTo>
                          <a:pt x="1341" y="32"/>
                        </a:lnTo>
                        <a:lnTo>
                          <a:pt x="1368" y="29"/>
                        </a:lnTo>
                        <a:lnTo>
                          <a:pt x="1381" y="27"/>
                        </a:lnTo>
                        <a:lnTo>
                          <a:pt x="1393" y="23"/>
                        </a:lnTo>
                        <a:lnTo>
                          <a:pt x="1393" y="23"/>
                        </a:lnTo>
                        <a:lnTo>
                          <a:pt x="1401" y="20"/>
                        </a:lnTo>
                        <a:lnTo>
                          <a:pt x="1404" y="18"/>
                        </a:lnTo>
                        <a:lnTo>
                          <a:pt x="1406" y="16"/>
                        </a:lnTo>
                        <a:lnTo>
                          <a:pt x="1406" y="13"/>
                        </a:lnTo>
                        <a:lnTo>
                          <a:pt x="1402" y="7"/>
                        </a:lnTo>
                        <a:lnTo>
                          <a:pt x="1402" y="7"/>
                        </a:lnTo>
                        <a:lnTo>
                          <a:pt x="1395" y="2"/>
                        </a:lnTo>
                        <a:lnTo>
                          <a:pt x="1388" y="0"/>
                        </a:lnTo>
                        <a:lnTo>
                          <a:pt x="1381" y="0"/>
                        </a:lnTo>
                        <a:lnTo>
                          <a:pt x="1373" y="3"/>
                        </a:lnTo>
                        <a:lnTo>
                          <a:pt x="1373" y="3"/>
                        </a:lnTo>
                        <a:lnTo>
                          <a:pt x="1366" y="7"/>
                        </a:lnTo>
                        <a:lnTo>
                          <a:pt x="1366" y="7"/>
                        </a:lnTo>
                        <a:lnTo>
                          <a:pt x="1353" y="13"/>
                        </a:lnTo>
                        <a:lnTo>
                          <a:pt x="1341" y="16"/>
                        </a:lnTo>
                        <a:lnTo>
                          <a:pt x="1341" y="16"/>
                        </a:lnTo>
                        <a:lnTo>
                          <a:pt x="1328" y="16"/>
                        </a:lnTo>
                        <a:lnTo>
                          <a:pt x="1314" y="16"/>
                        </a:lnTo>
                        <a:lnTo>
                          <a:pt x="1314" y="16"/>
                        </a:lnTo>
                        <a:lnTo>
                          <a:pt x="1301" y="16"/>
                        </a:lnTo>
                        <a:lnTo>
                          <a:pt x="1294" y="16"/>
                        </a:lnTo>
                        <a:lnTo>
                          <a:pt x="1288" y="18"/>
                        </a:lnTo>
                        <a:lnTo>
                          <a:pt x="1288" y="18"/>
                        </a:lnTo>
                        <a:lnTo>
                          <a:pt x="1272" y="27"/>
                        </a:lnTo>
                        <a:lnTo>
                          <a:pt x="1265" y="31"/>
                        </a:lnTo>
                        <a:lnTo>
                          <a:pt x="1256" y="32"/>
                        </a:lnTo>
                        <a:lnTo>
                          <a:pt x="1256" y="32"/>
                        </a:lnTo>
                        <a:lnTo>
                          <a:pt x="1243" y="34"/>
                        </a:lnTo>
                        <a:lnTo>
                          <a:pt x="1232" y="36"/>
                        </a:lnTo>
                        <a:lnTo>
                          <a:pt x="1220" y="38"/>
                        </a:lnTo>
                        <a:lnTo>
                          <a:pt x="1209" y="41"/>
                        </a:lnTo>
                        <a:lnTo>
                          <a:pt x="1209" y="41"/>
                        </a:lnTo>
                        <a:lnTo>
                          <a:pt x="1198" y="49"/>
                        </a:lnTo>
                        <a:lnTo>
                          <a:pt x="1187" y="58"/>
                        </a:lnTo>
                        <a:lnTo>
                          <a:pt x="1180" y="69"/>
                        </a:lnTo>
                        <a:lnTo>
                          <a:pt x="1176" y="72"/>
                        </a:lnTo>
                        <a:lnTo>
                          <a:pt x="1174" y="78"/>
                        </a:lnTo>
                        <a:lnTo>
                          <a:pt x="1174" y="78"/>
                        </a:lnTo>
                        <a:lnTo>
                          <a:pt x="1174" y="87"/>
                        </a:lnTo>
                        <a:lnTo>
                          <a:pt x="1172" y="90"/>
                        </a:lnTo>
                        <a:lnTo>
                          <a:pt x="1169" y="96"/>
                        </a:lnTo>
                        <a:lnTo>
                          <a:pt x="1169" y="96"/>
                        </a:lnTo>
                        <a:lnTo>
                          <a:pt x="1156" y="107"/>
                        </a:lnTo>
                        <a:lnTo>
                          <a:pt x="1149" y="114"/>
                        </a:lnTo>
                        <a:lnTo>
                          <a:pt x="1144" y="121"/>
                        </a:lnTo>
                        <a:lnTo>
                          <a:pt x="1144" y="121"/>
                        </a:lnTo>
                        <a:lnTo>
                          <a:pt x="1138" y="136"/>
                        </a:lnTo>
                        <a:lnTo>
                          <a:pt x="1136" y="143"/>
                        </a:lnTo>
                        <a:lnTo>
                          <a:pt x="1136" y="152"/>
                        </a:lnTo>
                        <a:lnTo>
                          <a:pt x="1136" y="152"/>
                        </a:lnTo>
                        <a:lnTo>
                          <a:pt x="1136" y="157"/>
                        </a:lnTo>
                        <a:lnTo>
                          <a:pt x="1140" y="159"/>
                        </a:lnTo>
                        <a:lnTo>
                          <a:pt x="1149" y="163"/>
                        </a:lnTo>
                        <a:lnTo>
                          <a:pt x="1149" y="163"/>
                        </a:lnTo>
                        <a:close/>
                        <a:moveTo>
                          <a:pt x="286" y="675"/>
                        </a:moveTo>
                        <a:lnTo>
                          <a:pt x="286" y="675"/>
                        </a:lnTo>
                        <a:lnTo>
                          <a:pt x="278" y="677"/>
                        </a:lnTo>
                        <a:lnTo>
                          <a:pt x="275" y="682"/>
                        </a:lnTo>
                        <a:lnTo>
                          <a:pt x="275" y="682"/>
                        </a:lnTo>
                        <a:lnTo>
                          <a:pt x="271" y="686"/>
                        </a:lnTo>
                        <a:lnTo>
                          <a:pt x="266" y="691"/>
                        </a:lnTo>
                        <a:lnTo>
                          <a:pt x="266" y="691"/>
                        </a:lnTo>
                        <a:lnTo>
                          <a:pt x="260" y="695"/>
                        </a:lnTo>
                        <a:lnTo>
                          <a:pt x="255" y="698"/>
                        </a:lnTo>
                        <a:lnTo>
                          <a:pt x="255" y="698"/>
                        </a:lnTo>
                        <a:lnTo>
                          <a:pt x="255" y="702"/>
                        </a:lnTo>
                        <a:lnTo>
                          <a:pt x="255" y="704"/>
                        </a:lnTo>
                        <a:lnTo>
                          <a:pt x="257" y="706"/>
                        </a:lnTo>
                        <a:lnTo>
                          <a:pt x="258" y="706"/>
                        </a:lnTo>
                        <a:lnTo>
                          <a:pt x="258" y="706"/>
                        </a:lnTo>
                        <a:lnTo>
                          <a:pt x="262" y="706"/>
                        </a:lnTo>
                        <a:lnTo>
                          <a:pt x="264" y="704"/>
                        </a:lnTo>
                        <a:lnTo>
                          <a:pt x="267" y="700"/>
                        </a:lnTo>
                        <a:lnTo>
                          <a:pt x="267" y="700"/>
                        </a:lnTo>
                        <a:lnTo>
                          <a:pt x="275" y="695"/>
                        </a:lnTo>
                        <a:lnTo>
                          <a:pt x="278" y="695"/>
                        </a:lnTo>
                        <a:lnTo>
                          <a:pt x="282" y="695"/>
                        </a:lnTo>
                        <a:lnTo>
                          <a:pt x="282" y="695"/>
                        </a:lnTo>
                        <a:lnTo>
                          <a:pt x="289" y="695"/>
                        </a:lnTo>
                        <a:lnTo>
                          <a:pt x="291" y="695"/>
                        </a:lnTo>
                        <a:lnTo>
                          <a:pt x="295" y="693"/>
                        </a:lnTo>
                        <a:lnTo>
                          <a:pt x="295" y="693"/>
                        </a:lnTo>
                        <a:lnTo>
                          <a:pt x="298" y="691"/>
                        </a:lnTo>
                        <a:lnTo>
                          <a:pt x="300" y="691"/>
                        </a:lnTo>
                        <a:lnTo>
                          <a:pt x="307" y="693"/>
                        </a:lnTo>
                        <a:lnTo>
                          <a:pt x="307" y="693"/>
                        </a:lnTo>
                        <a:lnTo>
                          <a:pt x="313" y="691"/>
                        </a:lnTo>
                        <a:lnTo>
                          <a:pt x="316" y="689"/>
                        </a:lnTo>
                        <a:lnTo>
                          <a:pt x="320" y="686"/>
                        </a:lnTo>
                        <a:lnTo>
                          <a:pt x="324" y="684"/>
                        </a:lnTo>
                        <a:lnTo>
                          <a:pt x="324" y="684"/>
                        </a:lnTo>
                        <a:lnTo>
                          <a:pt x="331" y="684"/>
                        </a:lnTo>
                        <a:lnTo>
                          <a:pt x="336" y="686"/>
                        </a:lnTo>
                        <a:lnTo>
                          <a:pt x="336" y="686"/>
                        </a:lnTo>
                        <a:lnTo>
                          <a:pt x="353" y="686"/>
                        </a:lnTo>
                        <a:lnTo>
                          <a:pt x="353" y="686"/>
                        </a:lnTo>
                        <a:lnTo>
                          <a:pt x="358" y="684"/>
                        </a:lnTo>
                        <a:lnTo>
                          <a:pt x="365" y="680"/>
                        </a:lnTo>
                        <a:lnTo>
                          <a:pt x="365" y="680"/>
                        </a:lnTo>
                        <a:lnTo>
                          <a:pt x="367" y="677"/>
                        </a:lnTo>
                        <a:lnTo>
                          <a:pt x="365" y="673"/>
                        </a:lnTo>
                        <a:lnTo>
                          <a:pt x="365" y="671"/>
                        </a:lnTo>
                        <a:lnTo>
                          <a:pt x="365" y="671"/>
                        </a:lnTo>
                        <a:lnTo>
                          <a:pt x="360" y="671"/>
                        </a:lnTo>
                        <a:lnTo>
                          <a:pt x="358" y="671"/>
                        </a:lnTo>
                        <a:lnTo>
                          <a:pt x="356" y="669"/>
                        </a:lnTo>
                        <a:lnTo>
                          <a:pt x="356" y="669"/>
                        </a:lnTo>
                        <a:lnTo>
                          <a:pt x="356" y="668"/>
                        </a:lnTo>
                        <a:lnTo>
                          <a:pt x="356" y="664"/>
                        </a:lnTo>
                        <a:lnTo>
                          <a:pt x="362" y="660"/>
                        </a:lnTo>
                        <a:lnTo>
                          <a:pt x="362" y="660"/>
                        </a:lnTo>
                        <a:lnTo>
                          <a:pt x="365" y="660"/>
                        </a:lnTo>
                        <a:lnTo>
                          <a:pt x="369" y="658"/>
                        </a:lnTo>
                        <a:lnTo>
                          <a:pt x="369" y="658"/>
                        </a:lnTo>
                        <a:lnTo>
                          <a:pt x="371" y="653"/>
                        </a:lnTo>
                        <a:lnTo>
                          <a:pt x="371" y="648"/>
                        </a:lnTo>
                        <a:lnTo>
                          <a:pt x="371" y="648"/>
                        </a:lnTo>
                        <a:lnTo>
                          <a:pt x="371" y="642"/>
                        </a:lnTo>
                        <a:lnTo>
                          <a:pt x="369" y="639"/>
                        </a:lnTo>
                        <a:lnTo>
                          <a:pt x="367" y="635"/>
                        </a:lnTo>
                        <a:lnTo>
                          <a:pt x="362" y="635"/>
                        </a:lnTo>
                        <a:lnTo>
                          <a:pt x="362" y="635"/>
                        </a:lnTo>
                        <a:lnTo>
                          <a:pt x="354" y="637"/>
                        </a:lnTo>
                        <a:lnTo>
                          <a:pt x="353" y="635"/>
                        </a:lnTo>
                        <a:lnTo>
                          <a:pt x="351" y="631"/>
                        </a:lnTo>
                        <a:lnTo>
                          <a:pt x="351" y="631"/>
                        </a:lnTo>
                        <a:lnTo>
                          <a:pt x="349" y="626"/>
                        </a:lnTo>
                        <a:lnTo>
                          <a:pt x="349" y="626"/>
                        </a:lnTo>
                        <a:lnTo>
                          <a:pt x="349" y="622"/>
                        </a:lnTo>
                        <a:lnTo>
                          <a:pt x="349" y="620"/>
                        </a:lnTo>
                        <a:lnTo>
                          <a:pt x="349" y="620"/>
                        </a:lnTo>
                        <a:lnTo>
                          <a:pt x="349" y="617"/>
                        </a:lnTo>
                        <a:lnTo>
                          <a:pt x="347" y="615"/>
                        </a:lnTo>
                        <a:lnTo>
                          <a:pt x="344" y="611"/>
                        </a:lnTo>
                        <a:lnTo>
                          <a:pt x="344" y="611"/>
                        </a:lnTo>
                        <a:lnTo>
                          <a:pt x="338" y="608"/>
                        </a:lnTo>
                        <a:lnTo>
                          <a:pt x="336" y="602"/>
                        </a:lnTo>
                        <a:lnTo>
                          <a:pt x="336" y="602"/>
                        </a:lnTo>
                        <a:lnTo>
                          <a:pt x="334" y="601"/>
                        </a:lnTo>
                        <a:lnTo>
                          <a:pt x="334" y="601"/>
                        </a:lnTo>
                        <a:lnTo>
                          <a:pt x="331" y="595"/>
                        </a:lnTo>
                        <a:lnTo>
                          <a:pt x="331" y="595"/>
                        </a:lnTo>
                        <a:lnTo>
                          <a:pt x="327" y="592"/>
                        </a:lnTo>
                        <a:lnTo>
                          <a:pt x="324" y="586"/>
                        </a:lnTo>
                        <a:lnTo>
                          <a:pt x="324" y="586"/>
                        </a:lnTo>
                        <a:lnTo>
                          <a:pt x="320" y="581"/>
                        </a:lnTo>
                        <a:lnTo>
                          <a:pt x="316" y="575"/>
                        </a:lnTo>
                        <a:lnTo>
                          <a:pt x="316" y="575"/>
                        </a:lnTo>
                        <a:lnTo>
                          <a:pt x="313" y="572"/>
                        </a:lnTo>
                        <a:lnTo>
                          <a:pt x="311" y="568"/>
                        </a:lnTo>
                        <a:lnTo>
                          <a:pt x="311" y="568"/>
                        </a:lnTo>
                        <a:lnTo>
                          <a:pt x="309" y="564"/>
                        </a:lnTo>
                        <a:lnTo>
                          <a:pt x="305" y="563"/>
                        </a:lnTo>
                        <a:lnTo>
                          <a:pt x="305" y="563"/>
                        </a:lnTo>
                        <a:lnTo>
                          <a:pt x="304" y="559"/>
                        </a:lnTo>
                        <a:lnTo>
                          <a:pt x="304" y="557"/>
                        </a:lnTo>
                        <a:lnTo>
                          <a:pt x="305" y="554"/>
                        </a:lnTo>
                        <a:lnTo>
                          <a:pt x="305" y="554"/>
                        </a:lnTo>
                        <a:lnTo>
                          <a:pt x="305" y="550"/>
                        </a:lnTo>
                        <a:lnTo>
                          <a:pt x="305" y="546"/>
                        </a:lnTo>
                        <a:lnTo>
                          <a:pt x="305" y="546"/>
                        </a:lnTo>
                        <a:lnTo>
                          <a:pt x="307" y="544"/>
                        </a:lnTo>
                        <a:lnTo>
                          <a:pt x="309" y="543"/>
                        </a:lnTo>
                        <a:lnTo>
                          <a:pt x="313" y="541"/>
                        </a:lnTo>
                        <a:lnTo>
                          <a:pt x="313" y="541"/>
                        </a:lnTo>
                        <a:lnTo>
                          <a:pt x="316" y="535"/>
                        </a:lnTo>
                        <a:lnTo>
                          <a:pt x="318" y="530"/>
                        </a:lnTo>
                        <a:lnTo>
                          <a:pt x="318" y="530"/>
                        </a:lnTo>
                        <a:lnTo>
                          <a:pt x="320" y="523"/>
                        </a:lnTo>
                        <a:lnTo>
                          <a:pt x="320" y="521"/>
                        </a:lnTo>
                        <a:lnTo>
                          <a:pt x="318" y="517"/>
                        </a:lnTo>
                        <a:lnTo>
                          <a:pt x="318" y="517"/>
                        </a:lnTo>
                        <a:lnTo>
                          <a:pt x="311" y="514"/>
                        </a:lnTo>
                        <a:lnTo>
                          <a:pt x="311" y="514"/>
                        </a:lnTo>
                        <a:lnTo>
                          <a:pt x="305" y="514"/>
                        </a:lnTo>
                        <a:lnTo>
                          <a:pt x="300" y="514"/>
                        </a:lnTo>
                        <a:lnTo>
                          <a:pt x="295" y="512"/>
                        </a:lnTo>
                        <a:lnTo>
                          <a:pt x="295" y="510"/>
                        </a:lnTo>
                        <a:lnTo>
                          <a:pt x="293" y="506"/>
                        </a:lnTo>
                        <a:lnTo>
                          <a:pt x="293" y="506"/>
                        </a:lnTo>
                        <a:lnTo>
                          <a:pt x="295" y="503"/>
                        </a:lnTo>
                        <a:lnTo>
                          <a:pt x="296" y="499"/>
                        </a:lnTo>
                        <a:lnTo>
                          <a:pt x="296" y="499"/>
                        </a:lnTo>
                        <a:lnTo>
                          <a:pt x="295" y="496"/>
                        </a:lnTo>
                        <a:lnTo>
                          <a:pt x="293" y="494"/>
                        </a:lnTo>
                        <a:lnTo>
                          <a:pt x="291" y="494"/>
                        </a:lnTo>
                        <a:lnTo>
                          <a:pt x="287" y="494"/>
                        </a:lnTo>
                        <a:lnTo>
                          <a:pt x="287" y="494"/>
                        </a:lnTo>
                        <a:lnTo>
                          <a:pt x="286" y="494"/>
                        </a:lnTo>
                        <a:lnTo>
                          <a:pt x="286" y="494"/>
                        </a:lnTo>
                        <a:lnTo>
                          <a:pt x="278" y="496"/>
                        </a:lnTo>
                        <a:lnTo>
                          <a:pt x="278" y="496"/>
                        </a:lnTo>
                        <a:lnTo>
                          <a:pt x="275" y="497"/>
                        </a:lnTo>
                        <a:lnTo>
                          <a:pt x="275" y="497"/>
                        </a:lnTo>
                        <a:lnTo>
                          <a:pt x="273" y="503"/>
                        </a:lnTo>
                        <a:lnTo>
                          <a:pt x="273" y="503"/>
                        </a:lnTo>
                        <a:lnTo>
                          <a:pt x="273" y="505"/>
                        </a:lnTo>
                        <a:lnTo>
                          <a:pt x="271" y="506"/>
                        </a:lnTo>
                        <a:lnTo>
                          <a:pt x="267" y="508"/>
                        </a:lnTo>
                        <a:lnTo>
                          <a:pt x="267" y="508"/>
                        </a:lnTo>
                        <a:lnTo>
                          <a:pt x="267" y="512"/>
                        </a:lnTo>
                        <a:lnTo>
                          <a:pt x="267" y="516"/>
                        </a:lnTo>
                        <a:lnTo>
                          <a:pt x="267" y="516"/>
                        </a:lnTo>
                        <a:lnTo>
                          <a:pt x="264" y="519"/>
                        </a:lnTo>
                        <a:lnTo>
                          <a:pt x="260" y="521"/>
                        </a:lnTo>
                        <a:lnTo>
                          <a:pt x="260" y="521"/>
                        </a:lnTo>
                        <a:lnTo>
                          <a:pt x="260" y="526"/>
                        </a:lnTo>
                        <a:lnTo>
                          <a:pt x="260" y="530"/>
                        </a:lnTo>
                        <a:lnTo>
                          <a:pt x="260" y="530"/>
                        </a:lnTo>
                        <a:lnTo>
                          <a:pt x="264" y="534"/>
                        </a:lnTo>
                        <a:lnTo>
                          <a:pt x="262" y="537"/>
                        </a:lnTo>
                        <a:lnTo>
                          <a:pt x="258" y="543"/>
                        </a:lnTo>
                        <a:lnTo>
                          <a:pt x="258" y="543"/>
                        </a:lnTo>
                        <a:lnTo>
                          <a:pt x="260" y="546"/>
                        </a:lnTo>
                        <a:lnTo>
                          <a:pt x="262" y="550"/>
                        </a:lnTo>
                        <a:lnTo>
                          <a:pt x="262" y="550"/>
                        </a:lnTo>
                        <a:lnTo>
                          <a:pt x="262" y="554"/>
                        </a:lnTo>
                        <a:lnTo>
                          <a:pt x="260" y="559"/>
                        </a:lnTo>
                        <a:lnTo>
                          <a:pt x="260" y="559"/>
                        </a:lnTo>
                        <a:lnTo>
                          <a:pt x="262" y="561"/>
                        </a:lnTo>
                        <a:lnTo>
                          <a:pt x="262" y="563"/>
                        </a:lnTo>
                        <a:lnTo>
                          <a:pt x="267" y="563"/>
                        </a:lnTo>
                        <a:lnTo>
                          <a:pt x="267" y="563"/>
                        </a:lnTo>
                        <a:lnTo>
                          <a:pt x="269" y="564"/>
                        </a:lnTo>
                        <a:lnTo>
                          <a:pt x="271" y="568"/>
                        </a:lnTo>
                        <a:lnTo>
                          <a:pt x="271" y="568"/>
                        </a:lnTo>
                        <a:lnTo>
                          <a:pt x="271" y="572"/>
                        </a:lnTo>
                        <a:lnTo>
                          <a:pt x="271" y="575"/>
                        </a:lnTo>
                        <a:lnTo>
                          <a:pt x="271" y="575"/>
                        </a:lnTo>
                        <a:lnTo>
                          <a:pt x="273" y="579"/>
                        </a:lnTo>
                        <a:lnTo>
                          <a:pt x="275" y="581"/>
                        </a:lnTo>
                        <a:lnTo>
                          <a:pt x="280" y="584"/>
                        </a:lnTo>
                        <a:lnTo>
                          <a:pt x="280" y="584"/>
                        </a:lnTo>
                        <a:lnTo>
                          <a:pt x="289" y="584"/>
                        </a:lnTo>
                        <a:lnTo>
                          <a:pt x="293" y="586"/>
                        </a:lnTo>
                        <a:lnTo>
                          <a:pt x="295" y="588"/>
                        </a:lnTo>
                        <a:lnTo>
                          <a:pt x="295" y="588"/>
                        </a:lnTo>
                        <a:lnTo>
                          <a:pt x="296" y="590"/>
                        </a:lnTo>
                        <a:lnTo>
                          <a:pt x="295" y="593"/>
                        </a:lnTo>
                        <a:lnTo>
                          <a:pt x="293" y="597"/>
                        </a:lnTo>
                        <a:lnTo>
                          <a:pt x="291" y="601"/>
                        </a:lnTo>
                        <a:lnTo>
                          <a:pt x="291" y="602"/>
                        </a:lnTo>
                        <a:lnTo>
                          <a:pt x="293" y="604"/>
                        </a:lnTo>
                        <a:lnTo>
                          <a:pt x="293" y="604"/>
                        </a:lnTo>
                        <a:lnTo>
                          <a:pt x="296" y="604"/>
                        </a:lnTo>
                        <a:lnTo>
                          <a:pt x="298" y="602"/>
                        </a:lnTo>
                        <a:lnTo>
                          <a:pt x="300" y="602"/>
                        </a:lnTo>
                        <a:lnTo>
                          <a:pt x="302" y="604"/>
                        </a:lnTo>
                        <a:lnTo>
                          <a:pt x="302" y="604"/>
                        </a:lnTo>
                        <a:lnTo>
                          <a:pt x="304" y="610"/>
                        </a:lnTo>
                        <a:lnTo>
                          <a:pt x="302" y="613"/>
                        </a:lnTo>
                        <a:lnTo>
                          <a:pt x="298" y="615"/>
                        </a:lnTo>
                        <a:lnTo>
                          <a:pt x="295" y="615"/>
                        </a:lnTo>
                        <a:lnTo>
                          <a:pt x="286" y="617"/>
                        </a:lnTo>
                        <a:lnTo>
                          <a:pt x="280" y="619"/>
                        </a:lnTo>
                        <a:lnTo>
                          <a:pt x="278" y="620"/>
                        </a:lnTo>
                        <a:lnTo>
                          <a:pt x="278" y="620"/>
                        </a:lnTo>
                        <a:lnTo>
                          <a:pt x="278" y="624"/>
                        </a:lnTo>
                        <a:lnTo>
                          <a:pt x="278" y="626"/>
                        </a:lnTo>
                        <a:lnTo>
                          <a:pt x="280" y="628"/>
                        </a:lnTo>
                        <a:lnTo>
                          <a:pt x="280" y="631"/>
                        </a:lnTo>
                        <a:lnTo>
                          <a:pt x="280" y="631"/>
                        </a:lnTo>
                        <a:lnTo>
                          <a:pt x="280" y="633"/>
                        </a:lnTo>
                        <a:lnTo>
                          <a:pt x="278" y="635"/>
                        </a:lnTo>
                        <a:lnTo>
                          <a:pt x="277" y="637"/>
                        </a:lnTo>
                        <a:lnTo>
                          <a:pt x="277" y="640"/>
                        </a:lnTo>
                        <a:lnTo>
                          <a:pt x="277" y="640"/>
                        </a:lnTo>
                        <a:lnTo>
                          <a:pt x="278" y="646"/>
                        </a:lnTo>
                        <a:lnTo>
                          <a:pt x="278" y="648"/>
                        </a:lnTo>
                        <a:lnTo>
                          <a:pt x="278" y="649"/>
                        </a:lnTo>
                        <a:lnTo>
                          <a:pt x="278" y="649"/>
                        </a:lnTo>
                        <a:lnTo>
                          <a:pt x="273" y="653"/>
                        </a:lnTo>
                        <a:lnTo>
                          <a:pt x="269" y="657"/>
                        </a:lnTo>
                        <a:lnTo>
                          <a:pt x="269" y="657"/>
                        </a:lnTo>
                        <a:lnTo>
                          <a:pt x="269" y="660"/>
                        </a:lnTo>
                        <a:lnTo>
                          <a:pt x="269" y="662"/>
                        </a:lnTo>
                        <a:lnTo>
                          <a:pt x="275" y="664"/>
                        </a:lnTo>
                        <a:lnTo>
                          <a:pt x="275" y="664"/>
                        </a:lnTo>
                        <a:lnTo>
                          <a:pt x="280" y="666"/>
                        </a:lnTo>
                        <a:lnTo>
                          <a:pt x="286" y="668"/>
                        </a:lnTo>
                        <a:lnTo>
                          <a:pt x="286" y="668"/>
                        </a:lnTo>
                        <a:lnTo>
                          <a:pt x="291" y="668"/>
                        </a:lnTo>
                        <a:lnTo>
                          <a:pt x="298" y="668"/>
                        </a:lnTo>
                        <a:lnTo>
                          <a:pt x="298" y="668"/>
                        </a:lnTo>
                        <a:lnTo>
                          <a:pt x="302" y="669"/>
                        </a:lnTo>
                        <a:lnTo>
                          <a:pt x="302" y="671"/>
                        </a:lnTo>
                        <a:lnTo>
                          <a:pt x="302" y="673"/>
                        </a:lnTo>
                        <a:lnTo>
                          <a:pt x="302" y="673"/>
                        </a:lnTo>
                        <a:lnTo>
                          <a:pt x="298" y="675"/>
                        </a:lnTo>
                        <a:lnTo>
                          <a:pt x="293" y="675"/>
                        </a:lnTo>
                        <a:lnTo>
                          <a:pt x="286" y="675"/>
                        </a:lnTo>
                        <a:lnTo>
                          <a:pt x="286" y="675"/>
                        </a:lnTo>
                        <a:close/>
                        <a:moveTo>
                          <a:pt x="534" y="572"/>
                        </a:moveTo>
                        <a:lnTo>
                          <a:pt x="534" y="572"/>
                        </a:lnTo>
                        <a:lnTo>
                          <a:pt x="532" y="566"/>
                        </a:lnTo>
                        <a:lnTo>
                          <a:pt x="530" y="564"/>
                        </a:lnTo>
                        <a:lnTo>
                          <a:pt x="526" y="564"/>
                        </a:lnTo>
                        <a:lnTo>
                          <a:pt x="525" y="566"/>
                        </a:lnTo>
                        <a:lnTo>
                          <a:pt x="519" y="570"/>
                        </a:lnTo>
                        <a:lnTo>
                          <a:pt x="515" y="577"/>
                        </a:lnTo>
                        <a:lnTo>
                          <a:pt x="515" y="577"/>
                        </a:lnTo>
                        <a:lnTo>
                          <a:pt x="515" y="577"/>
                        </a:lnTo>
                        <a:lnTo>
                          <a:pt x="515" y="577"/>
                        </a:lnTo>
                        <a:lnTo>
                          <a:pt x="517" y="582"/>
                        </a:lnTo>
                        <a:lnTo>
                          <a:pt x="517" y="586"/>
                        </a:lnTo>
                        <a:lnTo>
                          <a:pt x="521" y="590"/>
                        </a:lnTo>
                        <a:lnTo>
                          <a:pt x="526" y="590"/>
                        </a:lnTo>
                        <a:lnTo>
                          <a:pt x="526" y="590"/>
                        </a:lnTo>
                        <a:lnTo>
                          <a:pt x="530" y="590"/>
                        </a:lnTo>
                        <a:lnTo>
                          <a:pt x="532" y="588"/>
                        </a:lnTo>
                        <a:lnTo>
                          <a:pt x="535" y="582"/>
                        </a:lnTo>
                        <a:lnTo>
                          <a:pt x="535" y="577"/>
                        </a:lnTo>
                        <a:lnTo>
                          <a:pt x="534" y="572"/>
                        </a:lnTo>
                        <a:lnTo>
                          <a:pt x="534" y="572"/>
                        </a:lnTo>
                        <a:close/>
                        <a:moveTo>
                          <a:pt x="937" y="338"/>
                        </a:moveTo>
                        <a:lnTo>
                          <a:pt x="937" y="338"/>
                        </a:lnTo>
                        <a:lnTo>
                          <a:pt x="935" y="336"/>
                        </a:lnTo>
                        <a:lnTo>
                          <a:pt x="935" y="338"/>
                        </a:lnTo>
                        <a:lnTo>
                          <a:pt x="935" y="342"/>
                        </a:lnTo>
                        <a:lnTo>
                          <a:pt x="935" y="342"/>
                        </a:lnTo>
                        <a:lnTo>
                          <a:pt x="937" y="340"/>
                        </a:lnTo>
                        <a:lnTo>
                          <a:pt x="939" y="338"/>
                        </a:lnTo>
                        <a:lnTo>
                          <a:pt x="937" y="338"/>
                        </a:lnTo>
                        <a:lnTo>
                          <a:pt x="937" y="338"/>
                        </a:lnTo>
                        <a:close/>
                        <a:moveTo>
                          <a:pt x="110" y="354"/>
                        </a:moveTo>
                        <a:lnTo>
                          <a:pt x="110" y="354"/>
                        </a:lnTo>
                        <a:lnTo>
                          <a:pt x="121" y="347"/>
                        </a:lnTo>
                        <a:lnTo>
                          <a:pt x="124" y="344"/>
                        </a:lnTo>
                        <a:lnTo>
                          <a:pt x="126" y="338"/>
                        </a:lnTo>
                        <a:lnTo>
                          <a:pt x="126" y="338"/>
                        </a:lnTo>
                        <a:lnTo>
                          <a:pt x="128" y="335"/>
                        </a:lnTo>
                        <a:lnTo>
                          <a:pt x="130" y="333"/>
                        </a:lnTo>
                        <a:lnTo>
                          <a:pt x="130" y="333"/>
                        </a:lnTo>
                        <a:lnTo>
                          <a:pt x="134" y="331"/>
                        </a:lnTo>
                        <a:lnTo>
                          <a:pt x="137" y="329"/>
                        </a:lnTo>
                        <a:lnTo>
                          <a:pt x="137" y="329"/>
                        </a:lnTo>
                        <a:lnTo>
                          <a:pt x="139" y="326"/>
                        </a:lnTo>
                        <a:lnTo>
                          <a:pt x="139" y="322"/>
                        </a:lnTo>
                        <a:lnTo>
                          <a:pt x="137" y="316"/>
                        </a:lnTo>
                        <a:lnTo>
                          <a:pt x="137" y="316"/>
                        </a:lnTo>
                        <a:lnTo>
                          <a:pt x="135" y="313"/>
                        </a:lnTo>
                        <a:lnTo>
                          <a:pt x="132" y="313"/>
                        </a:lnTo>
                        <a:lnTo>
                          <a:pt x="126" y="313"/>
                        </a:lnTo>
                        <a:lnTo>
                          <a:pt x="119" y="311"/>
                        </a:lnTo>
                        <a:lnTo>
                          <a:pt x="117" y="309"/>
                        </a:lnTo>
                        <a:lnTo>
                          <a:pt x="115" y="307"/>
                        </a:lnTo>
                        <a:lnTo>
                          <a:pt x="115" y="307"/>
                        </a:lnTo>
                        <a:lnTo>
                          <a:pt x="112" y="300"/>
                        </a:lnTo>
                        <a:lnTo>
                          <a:pt x="108" y="297"/>
                        </a:lnTo>
                        <a:lnTo>
                          <a:pt x="108" y="297"/>
                        </a:lnTo>
                        <a:lnTo>
                          <a:pt x="105" y="295"/>
                        </a:lnTo>
                        <a:lnTo>
                          <a:pt x="101" y="295"/>
                        </a:lnTo>
                        <a:lnTo>
                          <a:pt x="101" y="295"/>
                        </a:lnTo>
                        <a:lnTo>
                          <a:pt x="99" y="295"/>
                        </a:lnTo>
                        <a:lnTo>
                          <a:pt x="99" y="295"/>
                        </a:lnTo>
                        <a:lnTo>
                          <a:pt x="97" y="297"/>
                        </a:lnTo>
                        <a:lnTo>
                          <a:pt x="96" y="300"/>
                        </a:lnTo>
                        <a:lnTo>
                          <a:pt x="96" y="300"/>
                        </a:lnTo>
                        <a:lnTo>
                          <a:pt x="94" y="302"/>
                        </a:lnTo>
                        <a:lnTo>
                          <a:pt x="90" y="302"/>
                        </a:lnTo>
                        <a:lnTo>
                          <a:pt x="85" y="302"/>
                        </a:lnTo>
                        <a:lnTo>
                          <a:pt x="85" y="302"/>
                        </a:lnTo>
                        <a:lnTo>
                          <a:pt x="81" y="304"/>
                        </a:lnTo>
                        <a:lnTo>
                          <a:pt x="79" y="306"/>
                        </a:lnTo>
                        <a:lnTo>
                          <a:pt x="77" y="306"/>
                        </a:lnTo>
                        <a:lnTo>
                          <a:pt x="77" y="306"/>
                        </a:lnTo>
                        <a:lnTo>
                          <a:pt x="72" y="304"/>
                        </a:lnTo>
                        <a:lnTo>
                          <a:pt x="72" y="304"/>
                        </a:lnTo>
                        <a:lnTo>
                          <a:pt x="68" y="304"/>
                        </a:lnTo>
                        <a:lnTo>
                          <a:pt x="67" y="306"/>
                        </a:lnTo>
                        <a:lnTo>
                          <a:pt x="67" y="306"/>
                        </a:lnTo>
                        <a:lnTo>
                          <a:pt x="63" y="306"/>
                        </a:lnTo>
                        <a:lnTo>
                          <a:pt x="61" y="302"/>
                        </a:lnTo>
                        <a:lnTo>
                          <a:pt x="61" y="302"/>
                        </a:lnTo>
                        <a:lnTo>
                          <a:pt x="61" y="298"/>
                        </a:lnTo>
                        <a:lnTo>
                          <a:pt x="59" y="298"/>
                        </a:lnTo>
                        <a:lnTo>
                          <a:pt x="58" y="298"/>
                        </a:lnTo>
                        <a:lnTo>
                          <a:pt x="58" y="298"/>
                        </a:lnTo>
                        <a:lnTo>
                          <a:pt x="54" y="302"/>
                        </a:lnTo>
                        <a:lnTo>
                          <a:pt x="52" y="306"/>
                        </a:lnTo>
                        <a:lnTo>
                          <a:pt x="52" y="306"/>
                        </a:lnTo>
                        <a:lnTo>
                          <a:pt x="48" y="309"/>
                        </a:lnTo>
                        <a:lnTo>
                          <a:pt x="47" y="309"/>
                        </a:lnTo>
                        <a:lnTo>
                          <a:pt x="45" y="307"/>
                        </a:lnTo>
                        <a:lnTo>
                          <a:pt x="45" y="307"/>
                        </a:lnTo>
                        <a:lnTo>
                          <a:pt x="43" y="304"/>
                        </a:lnTo>
                        <a:lnTo>
                          <a:pt x="43" y="302"/>
                        </a:lnTo>
                        <a:lnTo>
                          <a:pt x="41" y="302"/>
                        </a:lnTo>
                        <a:lnTo>
                          <a:pt x="41" y="302"/>
                        </a:lnTo>
                        <a:lnTo>
                          <a:pt x="38" y="304"/>
                        </a:lnTo>
                        <a:lnTo>
                          <a:pt x="38" y="307"/>
                        </a:lnTo>
                        <a:lnTo>
                          <a:pt x="38" y="315"/>
                        </a:lnTo>
                        <a:lnTo>
                          <a:pt x="38" y="315"/>
                        </a:lnTo>
                        <a:lnTo>
                          <a:pt x="36" y="316"/>
                        </a:lnTo>
                        <a:lnTo>
                          <a:pt x="34" y="316"/>
                        </a:lnTo>
                        <a:lnTo>
                          <a:pt x="34" y="316"/>
                        </a:lnTo>
                        <a:lnTo>
                          <a:pt x="29" y="320"/>
                        </a:lnTo>
                        <a:lnTo>
                          <a:pt x="27" y="320"/>
                        </a:lnTo>
                        <a:lnTo>
                          <a:pt x="23" y="320"/>
                        </a:lnTo>
                        <a:lnTo>
                          <a:pt x="23" y="320"/>
                        </a:lnTo>
                        <a:lnTo>
                          <a:pt x="21" y="316"/>
                        </a:lnTo>
                        <a:lnTo>
                          <a:pt x="21" y="315"/>
                        </a:lnTo>
                        <a:lnTo>
                          <a:pt x="20" y="311"/>
                        </a:lnTo>
                        <a:lnTo>
                          <a:pt x="18" y="307"/>
                        </a:lnTo>
                        <a:lnTo>
                          <a:pt x="18" y="307"/>
                        </a:lnTo>
                        <a:lnTo>
                          <a:pt x="12" y="306"/>
                        </a:lnTo>
                        <a:lnTo>
                          <a:pt x="7" y="307"/>
                        </a:lnTo>
                        <a:lnTo>
                          <a:pt x="7" y="307"/>
                        </a:lnTo>
                        <a:lnTo>
                          <a:pt x="3" y="309"/>
                        </a:lnTo>
                        <a:lnTo>
                          <a:pt x="3" y="311"/>
                        </a:lnTo>
                        <a:lnTo>
                          <a:pt x="3" y="315"/>
                        </a:lnTo>
                        <a:lnTo>
                          <a:pt x="5" y="316"/>
                        </a:lnTo>
                        <a:lnTo>
                          <a:pt x="5" y="316"/>
                        </a:lnTo>
                        <a:lnTo>
                          <a:pt x="9" y="320"/>
                        </a:lnTo>
                        <a:lnTo>
                          <a:pt x="10" y="324"/>
                        </a:lnTo>
                        <a:lnTo>
                          <a:pt x="9" y="326"/>
                        </a:lnTo>
                        <a:lnTo>
                          <a:pt x="9" y="326"/>
                        </a:lnTo>
                        <a:lnTo>
                          <a:pt x="5" y="327"/>
                        </a:lnTo>
                        <a:lnTo>
                          <a:pt x="1" y="329"/>
                        </a:lnTo>
                        <a:lnTo>
                          <a:pt x="1" y="329"/>
                        </a:lnTo>
                        <a:lnTo>
                          <a:pt x="0" y="331"/>
                        </a:lnTo>
                        <a:lnTo>
                          <a:pt x="1" y="333"/>
                        </a:lnTo>
                        <a:lnTo>
                          <a:pt x="5" y="336"/>
                        </a:lnTo>
                        <a:lnTo>
                          <a:pt x="12" y="340"/>
                        </a:lnTo>
                        <a:lnTo>
                          <a:pt x="12" y="340"/>
                        </a:lnTo>
                        <a:lnTo>
                          <a:pt x="16" y="342"/>
                        </a:lnTo>
                        <a:lnTo>
                          <a:pt x="18" y="345"/>
                        </a:lnTo>
                        <a:lnTo>
                          <a:pt x="18" y="345"/>
                        </a:lnTo>
                        <a:lnTo>
                          <a:pt x="18" y="347"/>
                        </a:lnTo>
                        <a:lnTo>
                          <a:pt x="16" y="349"/>
                        </a:lnTo>
                        <a:lnTo>
                          <a:pt x="10" y="353"/>
                        </a:lnTo>
                        <a:lnTo>
                          <a:pt x="10" y="353"/>
                        </a:lnTo>
                        <a:lnTo>
                          <a:pt x="9" y="356"/>
                        </a:lnTo>
                        <a:lnTo>
                          <a:pt x="10" y="356"/>
                        </a:lnTo>
                        <a:lnTo>
                          <a:pt x="12" y="358"/>
                        </a:lnTo>
                        <a:lnTo>
                          <a:pt x="12" y="358"/>
                        </a:lnTo>
                        <a:lnTo>
                          <a:pt x="16" y="358"/>
                        </a:lnTo>
                        <a:lnTo>
                          <a:pt x="20" y="356"/>
                        </a:lnTo>
                        <a:lnTo>
                          <a:pt x="27" y="353"/>
                        </a:lnTo>
                        <a:lnTo>
                          <a:pt x="27" y="353"/>
                        </a:lnTo>
                        <a:lnTo>
                          <a:pt x="30" y="353"/>
                        </a:lnTo>
                        <a:lnTo>
                          <a:pt x="32" y="354"/>
                        </a:lnTo>
                        <a:lnTo>
                          <a:pt x="32" y="354"/>
                        </a:lnTo>
                        <a:lnTo>
                          <a:pt x="34" y="358"/>
                        </a:lnTo>
                        <a:lnTo>
                          <a:pt x="38" y="362"/>
                        </a:lnTo>
                        <a:lnTo>
                          <a:pt x="38" y="362"/>
                        </a:lnTo>
                        <a:lnTo>
                          <a:pt x="50" y="365"/>
                        </a:lnTo>
                        <a:lnTo>
                          <a:pt x="58" y="365"/>
                        </a:lnTo>
                        <a:lnTo>
                          <a:pt x="65" y="365"/>
                        </a:lnTo>
                        <a:lnTo>
                          <a:pt x="65" y="365"/>
                        </a:lnTo>
                        <a:lnTo>
                          <a:pt x="74" y="360"/>
                        </a:lnTo>
                        <a:lnTo>
                          <a:pt x="79" y="358"/>
                        </a:lnTo>
                        <a:lnTo>
                          <a:pt x="85" y="356"/>
                        </a:lnTo>
                        <a:lnTo>
                          <a:pt x="85" y="356"/>
                        </a:lnTo>
                        <a:lnTo>
                          <a:pt x="90" y="358"/>
                        </a:lnTo>
                        <a:lnTo>
                          <a:pt x="90" y="358"/>
                        </a:lnTo>
                        <a:lnTo>
                          <a:pt x="101" y="358"/>
                        </a:lnTo>
                        <a:lnTo>
                          <a:pt x="106" y="356"/>
                        </a:lnTo>
                        <a:lnTo>
                          <a:pt x="110" y="354"/>
                        </a:lnTo>
                        <a:lnTo>
                          <a:pt x="110" y="354"/>
                        </a:lnTo>
                        <a:close/>
                        <a:moveTo>
                          <a:pt x="1109" y="1044"/>
                        </a:moveTo>
                        <a:lnTo>
                          <a:pt x="1109" y="1044"/>
                        </a:lnTo>
                        <a:lnTo>
                          <a:pt x="1107" y="1035"/>
                        </a:lnTo>
                        <a:lnTo>
                          <a:pt x="1106" y="1026"/>
                        </a:lnTo>
                        <a:lnTo>
                          <a:pt x="1107" y="1004"/>
                        </a:lnTo>
                        <a:lnTo>
                          <a:pt x="1107" y="1004"/>
                        </a:lnTo>
                        <a:lnTo>
                          <a:pt x="1109" y="986"/>
                        </a:lnTo>
                        <a:lnTo>
                          <a:pt x="1109" y="977"/>
                        </a:lnTo>
                        <a:lnTo>
                          <a:pt x="1107" y="968"/>
                        </a:lnTo>
                        <a:lnTo>
                          <a:pt x="1107" y="968"/>
                        </a:lnTo>
                        <a:lnTo>
                          <a:pt x="1104" y="961"/>
                        </a:lnTo>
                        <a:lnTo>
                          <a:pt x="1100" y="957"/>
                        </a:lnTo>
                        <a:lnTo>
                          <a:pt x="1091" y="948"/>
                        </a:lnTo>
                        <a:lnTo>
                          <a:pt x="1078" y="941"/>
                        </a:lnTo>
                        <a:lnTo>
                          <a:pt x="1068" y="932"/>
                        </a:lnTo>
                        <a:lnTo>
                          <a:pt x="1068" y="932"/>
                        </a:lnTo>
                        <a:lnTo>
                          <a:pt x="1060" y="924"/>
                        </a:lnTo>
                        <a:lnTo>
                          <a:pt x="1055" y="917"/>
                        </a:lnTo>
                        <a:lnTo>
                          <a:pt x="1055" y="917"/>
                        </a:lnTo>
                        <a:lnTo>
                          <a:pt x="1053" y="912"/>
                        </a:lnTo>
                        <a:lnTo>
                          <a:pt x="1053" y="906"/>
                        </a:lnTo>
                        <a:lnTo>
                          <a:pt x="1053" y="901"/>
                        </a:lnTo>
                        <a:lnTo>
                          <a:pt x="1053" y="897"/>
                        </a:lnTo>
                        <a:lnTo>
                          <a:pt x="1053" y="897"/>
                        </a:lnTo>
                        <a:lnTo>
                          <a:pt x="1048" y="894"/>
                        </a:lnTo>
                        <a:lnTo>
                          <a:pt x="1042" y="890"/>
                        </a:lnTo>
                        <a:lnTo>
                          <a:pt x="1039" y="888"/>
                        </a:lnTo>
                        <a:lnTo>
                          <a:pt x="1035" y="883"/>
                        </a:lnTo>
                        <a:lnTo>
                          <a:pt x="1035" y="883"/>
                        </a:lnTo>
                        <a:lnTo>
                          <a:pt x="1033" y="877"/>
                        </a:lnTo>
                        <a:lnTo>
                          <a:pt x="1037" y="872"/>
                        </a:lnTo>
                        <a:lnTo>
                          <a:pt x="1042" y="861"/>
                        </a:lnTo>
                        <a:lnTo>
                          <a:pt x="1042" y="861"/>
                        </a:lnTo>
                        <a:lnTo>
                          <a:pt x="1046" y="852"/>
                        </a:lnTo>
                        <a:lnTo>
                          <a:pt x="1051" y="848"/>
                        </a:lnTo>
                        <a:lnTo>
                          <a:pt x="1068" y="843"/>
                        </a:lnTo>
                        <a:lnTo>
                          <a:pt x="1068" y="843"/>
                        </a:lnTo>
                        <a:lnTo>
                          <a:pt x="1073" y="841"/>
                        </a:lnTo>
                        <a:lnTo>
                          <a:pt x="1078" y="838"/>
                        </a:lnTo>
                        <a:lnTo>
                          <a:pt x="1084" y="832"/>
                        </a:lnTo>
                        <a:lnTo>
                          <a:pt x="1089" y="825"/>
                        </a:lnTo>
                        <a:lnTo>
                          <a:pt x="1098" y="820"/>
                        </a:lnTo>
                        <a:lnTo>
                          <a:pt x="1098" y="820"/>
                        </a:lnTo>
                        <a:lnTo>
                          <a:pt x="1107" y="814"/>
                        </a:lnTo>
                        <a:lnTo>
                          <a:pt x="1116" y="812"/>
                        </a:lnTo>
                        <a:lnTo>
                          <a:pt x="1125" y="814"/>
                        </a:lnTo>
                        <a:lnTo>
                          <a:pt x="1134" y="816"/>
                        </a:lnTo>
                        <a:lnTo>
                          <a:pt x="1134" y="816"/>
                        </a:lnTo>
                        <a:lnTo>
                          <a:pt x="1134" y="800"/>
                        </a:lnTo>
                        <a:lnTo>
                          <a:pt x="1136" y="785"/>
                        </a:lnTo>
                        <a:lnTo>
                          <a:pt x="1136" y="785"/>
                        </a:lnTo>
                        <a:lnTo>
                          <a:pt x="1134" y="774"/>
                        </a:lnTo>
                        <a:lnTo>
                          <a:pt x="1131" y="767"/>
                        </a:lnTo>
                        <a:lnTo>
                          <a:pt x="1127" y="758"/>
                        </a:lnTo>
                        <a:lnTo>
                          <a:pt x="1124" y="749"/>
                        </a:lnTo>
                        <a:lnTo>
                          <a:pt x="1124" y="749"/>
                        </a:lnTo>
                        <a:lnTo>
                          <a:pt x="1124" y="740"/>
                        </a:lnTo>
                        <a:lnTo>
                          <a:pt x="1124" y="729"/>
                        </a:lnTo>
                        <a:lnTo>
                          <a:pt x="1125" y="720"/>
                        </a:lnTo>
                        <a:lnTo>
                          <a:pt x="1125" y="709"/>
                        </a:lnTo>
                        <a:lnTo>
                          <a:pt x="1125" y="709"/>
                        </a:lnTo>
                        <a:lnTo>
                          <a:pt x="1118" y="691"/>
                        </a:lnTo>
                        <a:lnTo>
                          <a:pt x="1118" y="682"/>
                        </a:lnTo>
                        <a:lnTo>
                          <a:pt x="1120" y="671"/>
                        </a:lnTo>
                        <a:lnTo>
                          <a:pt x="1120" y="671"/>
                        </a:lnTo>
                        <a:lnTo>
                          <a:pt x="1124" y="664"/>
                        </a:lnTo>
                        <a:lnTo>
                          <a:pt x="1127" y="660"/>
                        </a:lnTo>
                        <a:lnTo>
                          <a:pt x="1131" y="658"/>
                        </a:lnTo>
                        <a:lnTo>
                          <a:pt x="1134" y="658"/>
                        </a:lnTo>
                        <a:lnTo>
                          <a:pt x="1145" y="660"/>
                        </a:lnTo>
                        <a:lnTo>
                          <a:pt x="1158" y="664"/>
                        </a:lnTo>
                        <a:lnTo>
                          <a:pt x="1158" y="664"/>
                        </a:lnTo>
                        <a:lnTo>
                          <a:pt x="1167" y="666"/>
                        </a:lnTo>
                        <a:lnTo>
                          <a:pt x="1172" y="666"/>
                        </a:lnTo>
                        <a:lnTo>
                          <a:pt x="1187" y="664"/>
                        </a:lnTo>
                        <a:lnTo>
                          <a:pt x="1200" y="664"/>
                        </a:lnTo>
                        <a:lnTo>
                          <a:pt x="1205" y="664"/>
                        </a:lnTo>
                        <a:lnTo>
                          <a:pt x="1212" y="664"/>
                        </a:lnTo>
                        <a:lnTo>
                          <a:pt x="1212" y="664"/>
                        </a:lnTo>
                        <a:lnTo>
                          <a:pt x="1220" y="668"/>
                        </a:lnTo>
                        <a:lnTo>
                          <a:pt x="1225" y="671"/>
                        </a:lnTo>
                        <a:lnTo>
                          <a:pt x="1238" y="680"/>
                        </a:lnTo>
                        <a:lnTo>
                          <a:pt x="1249" y="691"/>
                        </a:lnTo>
                        <a:lnTo>
                          <a:pt x="1261" y="700"/>
                        </a:lnTo>
                        <a:lnTo>
                          <a:pt x="1261" y="700"/>
                        </a:lnTo>
                        <a:lnTo>
                          <a:pt x="1272" y="706"/>
                        </a:lnTo>
                        <a:lnTo>
                          <a:pt x="1277" y="707"/>
                        </a:lnTo>
                        <a:lnTo>
                          <a:pt x="1283" y="707"/>
                        </a:lnTo>
                        <a:lnTo>
                          <a:pt x="1287" y="706"/>
                        </a:lnTo>
                        <a:lnTo>
                          <a:pt x="1290" y="696"/>
                        </a:lnTo>
                        <a:lnTo>
                          <a:pt x="1294" y="691"/>
                        </a:lnTo>
                        <a:lnTo>
                          <a:pt x="1299" y="686"/>
                        </a:lnTo>
                        <a:lnTo>
                          <a:pt x="1299" y="686"/>
                        </a:lnTo>
                        <a:lnTo>
                          <a:pt x="1303" y="682"/>
                        </a:lnTo>
                        <a:lnTo>
                          <a:pt x="1310" y="680"/>
                        </a:lnTo>
                        <a:lnTo>
                          <a:pt x="1315" y="678"/>
                        </a:lnTo>
                        <a:lnTo>
                          <a:pt x="1319" y="677"/>
                        </a:lnTo>
                        <a:lnTo>
                          <a:pt x="1319" y="677"/>
                        </a:lnTo>
                        <a:lnTo>
                          <a:pt x="1321" y="671"/>
                        </a:lnTo>
                        <a:lnTo>
                          <a:pt x="1321" y="669"/>
                        </a:lnTo>
                        <a:lnTo>
                          <a:pt x="1319" y="668"/>
                        </a:lnTo>
                        <a:lnTo>
                          <a:pt x="1317" y="666"/>
                        </a:lnTo>
                        <a:lnTo>
                          <a:pt x="1310" y="664"/>
                        </a:lnTo>
                        <a:lnTo>
                          <a:pt x="1308" y="662"/>
                        </a:lnTo>
                        <a:lnTo>
                          <a:pt x="1306" y="658"/>
                        </a:lnTo>
                        <a:lnTo>
                          <a:pt x="1306" y="658"/>
                        </a:lnTo>
                        <a:lnTo>
                          <a:pt x="1306" y="649"/>
                        </a:lnTo>
                        <a:lnTo>
                          <a:pt x="1308" y="639"/>
                        </a:lnTo>
                        <a:lnTo>
                          <a:pt x="1314" y="619"/>
                        </a:lnTo>
                        <a:lnTo>
                          <a:pt x="1314" y="619"/>
                        </a:lnTo>
                        <a:lnTo>
                          <a:pt x="1315" y="610"/>
                        </a:lnTo>
                        <a:lnTo>
                          <a:pt x="1315" y="599"/>
                        </a:lnTo>
                        <a:lnTo>
                          <a:pt x="1315" y="595"/>
                        </a:lnTo>
                        <a:lnTo>
                          <a:pt x="1314" y="592"/>
                        </a:lnTo>
                        <a:lnTo>
                          <a:pt x="1308" y="590"/>
                        </a:lnTo>
                        <a:lnTo>
                          <a:pt x="1303" y="588"/>
                        </a:lnTo>
                        <a:lnTo>
                          <a:pt x="1303" y="588"/>
                        </a:lnTo>
                        <a:lnTo>
                          <a:pt x="1296" y="588"/>
                        </a:lnTo>
                        <a:lnTo>
                          <a:pt x="1290" y="592"/>
                        </a:lnTo>
                        <a:lnTo>
                          <a:pt x="1287" y="595"/>
                        </a:lnTo>
                        <a:lnTo>
                          <a:pt x="1285" y="601"/>
                        </a:lnTo>
                        <a:lnTo>
                          <a:pt x="1281" y="610"/>
                        </a:lnTo>
                        <a:lnTo>
                          <a:pt x="1279" y="615"/>
                        </a:lnTo>
                        <a:lnTo>
                          <a:pt x="1276" y="619"/>
                        </a:lnTo>
                        <a:lnTo>
                          <a:pt x="1276" y="619"/>
                        </a:lnTo>
                        <a:lnTo>
                          <a:pt x="1268" y="619"/>
                        </a:lnTo>
                        <a:lnTo>
                          <a:pt x="1263" y="619"/>
                        </a:lnTo>
                        <a:lnTo>
                          <a:pt x="1259" y="615"/>
                        </a:lnTo>
                        <a:lnTo>
                          <a:pt x="1256" y="610"/>
                        </a:lnTo>
                        <a:lnTo>
                          <a:pt x="1250" y="597"/>
                        </a:lnTo>
                        <a:lnTo>
                          <a:pt x="1247" y="586"/>
                        </a:lnTo>
                        <a:lnTo>
                          <a:pt x="1247" y="586"/>
                        </a:lnTo>
                        <a:lnTo>
                          <a:pt x="1241" y="572"/>
                        </a:lnTo>
                        <a:lnTo>
                          <a:pt x="1241" y="568"/>
                        </a:lnTo>
                        <a:lnTo>
                          <a:pt x="1243" y="566"/>
                        </a:lnTo>
                        <a:lnTo>
                          <a:pt x="1250" y="564"/>
                        </a:lnTo>
                        <a:lnTo>
                          <a:pt x="1258" y="563"/>
                        </a:lnTo>
                        <a:lnTo>
                          <a:pt x="1265" y="561"/>
                        </a:lnTo>
                        <a:lnTo>
                          <a:pt x="1265" y="561"/>
                        </a:lnTo>
                        <a:lnTo>
                          <a:pt x="1274" y="554"/>
                        </a:lnTo>
                        <a:lnTo>
                          <a:pt x="1285" y="543"/>
                        </a:lnTo>
                        <a:lnTo>
                          <a:pt x="1288" y="535"/>
                        </a:lnTo>
                        <a:lnTo>
                          <a:pt x="1292" y="530"/>
                        </a:lnTo>
                        <a:lnTo>
                          <a:pt x="1294" y="525"/>
                        </a:lnTo>
                        <a:lnTo>
                          <a:pt x="1292" y="519"/>
                        </a:lnTo>
                        <a:lnTo>
                          <a:pt x="1292" y="519"/>
                        </a:lnTo>
                        <a:lnTo>
                          <a:pt x="1290" y="516"/>
                        </a:lnTo>
                        <a:lnTo>
                          <a:pt x="1288" y="514"/>
                        </a:lnTo>
                        <a:lnTo>
                          <a:pt x="1283" y="512"/>
                        </a:lnTo>
                        <a:lnTo>
                          <a:pt x="1276" y="510"/>
                        </a:lnTo>
                        <a:lnTo>
                          <a:pt x="1272" y="506"/>
                        </a:lnTo>
                        <a:lnTo>
                          <a:pt x="1272" y="506"/>
                        </a:lnTo>
                        <a:lnTo>
                          <a:pt x="1270" y="501"/>
                        </a:lnTo>
                        <a:lnTo>
                          <a:pt x="1272" y="497"/>
                        </a:lnTo>
                        <a:lnTo>
                          <a:pt x="1274" y="494"/>
                        </a:lnTo>
                        <a:lnTo>
                          <a:pt x="1276" y="490"/>
                        </a:lnTo>
                        <a:lnTo>
                          <a:pt x="1276" y="490"/>
                        </a:lnTo>
                        <a:lnTo>
                          <a:pt x="1274" y="472"/>
                        </a:lnTo>
                        <a:lnTo>
                          <a:pt x="1274" y="458"/>
                        </a:lnTo>
                        <a:lnTo>
                          <a:pt x="1277" y="425"/>
                        </a:lnTo>
                        <a:lnTo>
                          <a:pt x="1277" y="425"/>
                        </a:lnTo>
                        <a:lnTo>
                          <a:pt x="1277" y="402"/>
                        </a:lnTo>
                        <a:lnTo>
                          <a:pt x="1276" y="378"/>
                        </a:lnTo>
                        <a:lnTo>
                          <a:pt x="1270" y="354"/>
                        </a:lnTo>
                        <a:lnTo>
                          <a:pt x="1265" y="331"/>
                        </a:lnTo>
                        <a:lnTo>
                          <a:pt x="1265" y="331"/>
                        </a:lnTo>
                        <a:lnTo>
                          <a:pt x="1261" y="318"/>
                        </a:lnTo>
                        <a:lnTo>
                          <a:pt x="1263" y="306"/>
                        </a:lnTo>
                        <a:lnTo>
                          <a:pt x="1268" y="297"/>
                        </a:lnTo>
                        <a:lnTo>
                          <a:pt x="1276" y="288"/>
                        </a:lnTo>
                        <a:lnTo>
                          <a:pt x="1287" y="282"/>
                        </a:lnTo>
                        <a:lnTo>
                          <a:pt x="1297" y="277"/>
                        </a:lnTo>
                        <a:lnTo>
                          <a:pt x="1325" y="269"/>
                        </a:lnTo>
                        <a:lnTo>
                          <a:pt x="1325" y="269"/>
                        </a:lnTo>
                        <a:lnTo>
                          <a:pt x="1339" y="262"/>
                        </a:lnTo>
                        <a:lnTo>
                          <a:pt x="1350" y="255"/>
                        </a:lnTo>
                        <a:lnTo>
                          <a:pt x="1357" y="248"/>
                        </a:lnTo>
                        <a:lnTo>
                          <a:pt x="1359" y="237"/>
                        </a:lnTo>
                        <a:lnTo>
                          <a:pt x="1359" y="237"/>
                        </a:lnTo>
                        <a:lnTo>
                          <a:pt x="1352" y="230"/>
                        </a:lnTo>
                        <a:lnTo>
                          <a:pt x="1343" y="221"/>
                        </a:lnTo>
                        <a:lnTo>
                          <a:pt x="1335" y="213"/>
                        </a:lnTo>
                        <a:lnTo>
                          <a:pt x="1330" y="212"/>
                        </a:lnTo>
                        <a:lnTo>
                          <a:pt x="1325" y="208"/>
                        </a:lnTo>
                        <a:lnTo>
                          <a:pt x="1325" y="208"/>
                        </a:lnTo>
                        <a:lnTo>
                          <a:pt x="1315" y="208"/>
                        </a:lnTo>
                        <a:lnTo>
                          <a:pt x="1308" y="206"/>
                        </a:lnTo>
                        <a:lnTo>
                          <a:pt x="1292" y="208"/>
                        </a:lnTo>
                        <a:lnTo>
                          <a:pt x="1292" y="208"/>
                        </a:lnTo>
                        <a:lnTo>
                          <a:pt x="1277" y="208"/>
                        </a:lnTo>
                        <a:lnTo>
                          <a:pt x="1272" y="210"/>
                        </a:lnTo>
                        <a:lnTo>
                          <a:pt x="1270" y="212"/>
                        </a:lnTo>
                        <a:lnTo>
                          <a:pt x="1268" y="213"/>
                        </a:lnTo>
                        <a:lnTo>
                          <a:pt x="1268" y="213"/>
                        </a:lnTo>
                        <a:lnTo>
                          <a:pt x="1267" y="217"/>
                        </a:lnTo>
                        <a:lnTo>
                          <a:pt x="1268" y="221"/>
                        </a:lnTo>
                        <a:lnTo>
                          <a:pt x="1270" y="228"/>
                        </a:lnTo>
                        <a:lnTo>
                          <a:pt x="1272" y="233"/>
                        </a:lnTo>
                        <a:lnTo>
                          <a:pt x="1272" y="237"/>
                        </a:lnTo>
                        <a:lnTo>
                          <a:pt x="1268" y="241"/>
                        </a:lnTo>
                        <a:lnTo>
                          <a:pt x="1268" y="241"/>
                        </a:lnTo>
                        <a:lnTo>
                          <a:pt x="1265" y="242"/>
                        </a:lnTo>
                        <a:lnTo>
                          <a:pt x="1259" y="244"/>
                        </a:lnTo>
                        <a:lnTo>
                          <a:pt x="1252" y="241"/>
                        </a:lnTo>
                        <a:lnTo>
                          <a:pt x="1243" y="235"/>
                        </a:lnTo>
                        <a:lnTo>
                          <a:pt x="1236" y="233"/>
                        </a:lnTo>
                        <a:lnTo>
                          <a:pt x="1236" y="233"/>
                        </a:lnTo>
                        <a:lnTo>
                          <a:pt x="1230" y="233"/>
                        </a:lnTo>
                        <a:lnTo>
                          <a:pt x="1227" y="235"/>
                        </a:lnTo>
                        <a:lnTo>
                          <a:pt x="1221" y="241"/>
                        </a:lnTo>
                        <a:lnTo>
                          <a:pt x="1216" y="246"/>
                        </a:lnTo>
                        <a:lnTo>
                          <a:pt x="1212" y="248"/>
                        </a:lnTo>
                        <a:lnTo>
                          <a:pt x="1207" y="248"/>
                        </a:lnTo>
                        <a:lnTo>
                          <a:pt x="1207" y="248"/>
                        </a:lnTo>
                        <a:lnTo>
                          <a:pt x="1201" y="248"/>
                        </a:lnTo>
                        <a:lnTo>
                          <a:pt x="1198" y="246"/>
                        </a:lnTo>
                        <a:lnTo>
                          <a:pt x="1196" y="244"/>
                        </a:lnTo>
                        <a:lnTo>
                          <a:pt x="1192" y="242"/>
                        </a:lnTo>
                        <a:lnTo>
                          <a:pt x="1192" y="242"/>
                        </a:lnTo>
                        <a:lnTo>
                          <a:pt x="1187" y="242"/>
                        </a:lnTo>
                        <a:lnTo>
                          <a:pt x="1185" y="244"/>
                        </a:lnTo>
                        <a:lnTo>
                          <a:pt x="1180" y="251"/>
                        </a:lnTo>
                        <a:lnTo>
                          <a:pt x="1180" y="251"/>
                        </a:lnTo>
                        <a:lnTo>
                          <a:pt x="1174" y="253"/>
                        </a:lnTo>
                        <a:lnTo>
                          <a:pt x="1172" y="251"/>
                        </a:lnTo>
                        <a:lnTo>
                          <a:pt x="1169" y="251"/>
                        </a:lnTo>
                        <a:lnTo>
                          <a:pt x="1167" y="248"/>
                        </a:lnTo>
                        <a:lnTo>
                          <a:pt x="1163" y="241"/>
                        </a:lnTo>
                        <a:lnTo>
                          <a:pt x="1162" y="239"/>
                        </a:lnTo>
                        <a:lnTo>
                          <a:pt x="1158" y="237"/>
                        </a:lnTo>
                        <a:lnTo>
                          <a:pt x="1158" y="237"/>
                        </a:lnTo>
                        <a:lnTo>
                          <a:pt x="1153" y="237"/>
                        </a:lnTo>
                        <a:lnTo>
                          <a:pt x="1149" y="237"/>
                        </a:lnTo>
                        <a:lnTo>
                          <a:pt x="1136" y="242"/>
                        </a:lnTo>
                        <a:lnTo>
                          <a:pt x="1125" y="250"/>
                        </a:lnTo>
                        <a:lnTo>
                          <a:pt x="1115" y="253"/>
                        </a:lnTo>
                        <a:lnTo>
                          <a:pt x="1115" y="253"/>
                        </a:lnTo>
                        <a:lnTo>
                          <a:pt x="1109" y="255"/>
                        </a:lnTo>
                        <a:lnTo>
                          <a:pt x="1102" y="255"/>
                        </a:lnTo>
                        <a:lnTo>
                          <a:pt x="1096" y="255"/>
                        </a:lnTo>
                        <a:lnTo>
                          <a:pt x="1089" y="259"/>
                        </a:lnTo>
                        <a:lnTo>
                          <a:pt x="1089" y="259"/>
                        </a:lnTo>
                        <a:lnTo>
                          <a:pt x="1086" y="264"/>
                        </a:lnTo>
                        <a:lnTo>
                          <a:pt x="1084" y="269"/>
                        </a:lnTo>
                        <a:lnTo>
                          <a:pt x="1082" y="277"/>
                        </a:lnTo>
                        <a:lnTo>
                          <a:pt x="1078" y="282"/>
                        </a:lnTo>
                        <a:lnTo>
                          <a:pt x="1078" y="282"/>
                        </a:lnTo>
                        <a:lnTo>
                          <a:pt x="1071" y="289"/>
                        </a:lnTo>
                        <a:lnTo>
                          <a:pt x="1060" y="295"/>
                        </a:lnTo>
                        <a:lnTo>
                          <a:pt x="1055" y="295"/>
                        </a:lnTo>
                        <a:lnTo>
                          <a:pt x="1049" y="295"/>
                        </a:lnTo>
                        <a:lnTo>
                          <a:pt x="1046" y="293"/>
                        </a:lnTo>
                        <a:lnTo>
                          <a:pt x="1042" y="289"/>
                        </a:lnTo>
                        <a:lnTo>
                          <a:pt x="1042" y="289"/>
                        </a:lnTo>
                        <a:lnTo>
                          <a:pt x="1042" y="282"/>
                        </a:lnTo>
                        <a:lnTo>
                          <a:pt x="1042" y="277"/>
                        </a:lnTo>
                        <a:lnTo>
                          <a:pt x="1049" y="264"/>
                        </a:lnTo>
                        <a:lnTo>
                          <a:pt x="1053" y="259"/>
                        </a:lnTo>
                        <a:lnTo>
                          <a:pt x="1055" y="253"/>
                        </a:lnTo>
                        <a:lnTo>
                          <a:pt x="1053" y="246"/>
                        </a:lnTo>
                        <a:lnTo>
                          <a:pt x="1048" y="241"/>
                        </a:lnTo>
                        <a:lnTo>
                          <a:pt x="1048" y="241"/>
                        </a:lnTo>
                        <a:lnTo>
                          <a:pt x="1042" y="235"/>
                        </a:lnTo>
                        <a:lnTo>
                          <a:pt x="1031" y="231"/>
                        </a:lnTo>
                        <a:lnTo>
                          <a:pt x="1022" y="230"/>
                        </a:lnTo>
                        <a:lnTo>
                          <a:pt x="1019" y="230"/>
                        </a:lnTo>
                        <a:lnTo>
                          <a:pt x="1015" y="231"/>
                        </a:lnTo>
                        <a:lnTo>
                          <a:pt x="1015" y="231"/>
                        </a:lnTo>
                        <a:lnTo>
                          <a:pt x="1013" y="233"/>
                        </a:lnTo>
                        <a:lnTo>
                          <a:pt x="1011" y="237"/>
                        </a:lnTo>
                        <a:lnTo>
                          <a:pt x="1010" y="242"/>
                        </a:lnTo>
                        <a:lnTo>
                          <a:pt x="1011" y="248"/>
                        </a:lnTo>
                        <a:lnTo>
                          <a:pt x="1015" y="253"/>
                        </a:lnTo>
                        <a:lnTo>
                          <a:pt x="1015" y="253"/>
                        </a:lnTo>
                        <a:lnTo>
                          <a:pt x="1017" y="260"/>
                        </a:lnTo>
                        <a:lnTo>
                          <a:pt x="1015" y="266"/>
                        </a:lnTo>
                        <a:lnTo>
                          <a:pt x="1008" y="277"/>
                        </a:lnTo>
                        <a:lnTo>
                          <a:pt x="1008" y="277"/>
                        </a:lnTo>
                        <a:lnTo>
                          <a:pt x="1008" y="282"/>
                        </a:lnTo>
                        <a:lnTo>
                          <a:pt x="1008" y="289"/>
                        </a:lnTo>
                        <a:lnTo>
                          <a:pt x="1010" y="295"/>
                        </a:lnTo>
                        <a:lnTo>
                          <a:pt x="1010" y="297"/>
                        </a:lnTo>
                        <a:lnTo>
                          <a:pt x="1008" y="300"/>
                        </a:lnTo>
                        <a:lnTo>
                          <a:pt x="1008" y="300"/>
                        </a:lnTo>
                        <a:lnTo>
                          <a:pt x="1002" y="302"/>
                        </a:lnTo>
                        <a:lnTo>
                          <a:pt x="999" y="302"/>
                        </a:lnTo>
                        <a:lnTo>
                          <a:pt x="988" y="302"/>
                        </a:lnTo>
                        <a:lnTo>
                          <a:pt x="988" y="302"/>
                        </a:lnTo>
                        <a:lnTo>
                          <a:pt x="982" y="302"/>
                        </a:lnTo>
                        <a:lnTo>
                          <a:pt x="975" y="306"/>
                        </a:lnTo>
                        <a:lnTo>
                          <a:pt x="970" y="309"/>
                        </a:lnTo>
                        <a:lnTo>
                          <a:pt x="966" y="315"/>
                        </a:lnTo>
                        <a:lnTo>
                          <a:pt x="966" y="315"/>
                        </a:lnTo>
                        <a:lnTo>
                          <a:pt x="966" y="320"/>
                        </a:lnTo>
                        <a:lnTo>
                          <a:pt x="966" y="324"/>
                        </a:lnTo>
                        <a:lnTo>
                          <a:pt x="970" y="335"/>
                        </a:lnTo>
                        <a:lnTo>
                          <a:pt x="970" y="344"/>
                        </a:lnTo>
                        <a:lnTo>
                          <a:pt x="970" y="347"/>
                        </a:lnTo>
                        <a:lnTo>
                          <a:pt x="966" y="351"/>
                        </a:lnTo>
                        <a:lnTo>
                          <a:pt x="966" y="351"/>
                        </a:lnTo>
                        <a:lnTo>
                          <a:pt x="963" y="353"/>
                        </a:lnTo>
                        <a:lnTo>
                          <a:pt x="957" y="353"/>
                        </a:lnTo>
                        <a:lnTo>
                          <a:pt x="946" y="351"/>
                        </a:lnTo>
                        <a:lnTo>
                          <a:pt x="946" y="351"/>
                        </a:lnTo>
                        <a:lnTo>
                          <a:pt x="941" y="347"/>
                        </a:lnTo>
                        <a:lnTo>
                          <a:pt x="939" y="347"/>
                        </a:lnTo>
                        <a:lnTo>
                          <a:pt x="937" y="351"/>
                        </a:lnTo>
                        <a:lnTo>
                          <a:pt x="937" y="351"/>
                        </a:lnTo>
                        <a:lnTo>
                          <a:pt x="934" y="358"/>
                        </a:lnTo>
                        <a:lnTo>
                          <a:pt x="932" y="367"/>
                        </a:lnTo>
                        <a:lnTo>
                          <a:pt x="932" y="371"/>
                        </a:lnTo>
                        <a:lnTo>
                          <a:pt x="928" y="374"/>
                        </a:lnTo>
                        <a:lnTo>
                          <a:pt x="925" y="374"/>
                        </a:lnTo>
                        <a:lnTo>
                          <a:pt x="919" y="374"/>
                        </a:lnTo>
                        <a:lnTo>
                          <a:pt x="919" y="374"/>
                        </a:lnTo>
                        <a:lnTo>
                          <a:pt x="910" y="371"/>
                        </a:lnTo>
                        <a:lnTo>
                          <a:pt x="903" y="365"/>
                        </a:lnTo>
                        <a:lnTo>
                          <a:pt x="894" y="358"/>
                        </a:lnTo>
                        <a:lnTo>
                          <a:pt x="890" y="353"/>
                        </a:lnTo>
                        <a:lnTo>
                          <a:pt x="890" y="353"/>
                        </a:lnTo>
                        <a:lnTo>
                          <a:pt x="887" y="344"/>
                        </a:lnTo>
                        <a:lnTo>
                          <a:pt x="887" y="335"/>
                        </a:lnTo>
                        <a:lnTo>
                          <a:pt x="887" y="326"/>
                        </a:lnTo>
                        <a:lnTo>
                          <a:pt x="887" y="322"/>
                        </a:lnTo>
                        <a:lnTo>
                          <a:pt x="883" y="318"/>
                        </a:lnTo>
                        <a:lnTo>
                          <a:pt x="883" y="318"/>
                        </a:lnTo>
                        <a:lnTo>
                          <a:pt x="881" y="316"/>
                        </a:lnTo>
                        <a:lnTo>
                          <a:pt x="877" y="315"/>
                        </a:lnTo>
                        <a:lnTo>
                          <a:pt x="870" y="313"/>
                        </a:lnTo>
                        <a:lnTo>
                          <a:pt x="861" y="311"/>
                        </a:lnTo>
                        <a:lnTo>
                          <a:pt x="854" y="307"/>
                        </a:lnTo>
                        <a:lnTo>
                          <a:pt x="854" y="307"/>
                        </a:lnTo>
                        <a:lnTo>
                          <a:pt x="850" y="304"/>
                        </a:lnTo>
                        <a:lnTo>
                          <a:pt x="848" y="298"/>
                        </a:lnTo>
                        <a:lnTo>
                          <a:pt x="850" y="293"/>
                        </a:lnTo>
                        <a:lnTo>
                          <a:pt x="854" y="289"/>
                        </a:lnTo>
                        <a:lnTo>
                          <a:pt x="854" y="289"/>
                        </a:lnTo>
                        <a:lnTo>
                          <a:pt x="859" y="289"/>
                        </a:lnTo>
                        <a:lnTo>
                          <a:pt x="865" y="289"/>
                        </a:lnTo>
                        <a:lnTo>
                          <a:pt x="876" y="293"/>
                        </a:lnTo>
                        <a:lnTo>
                          <a:pt x="876" y="293"/>
                        </a:lnTo>
                        <a:lnTo>
                          <a:pt x="892" y="300"/>
                        </a:lnTo>
                        <a:lnTo>
                          <a:pt x="910" y="307"/>
                        </a:lnTo>
                        <a:lnTo>
                          <a:pt x="919" y="307"/>
                        </a:lnTo>
                        <a:lnTo>
                          <a:pt x="928" y="307"/>
                        </a:lnTo>
                        <a:lnTo>
                          <a:pt x="935" y="306"/>
                        </a:lnTo>
                        <a:lnTo>
                          <a:pt x="944" y="302"/>
                        </a:lnTo>
                        <a:lnTo>
                          <a:pt x="944" y="302"/>
                        </a:lnTo>
                        <a:lnTo>
                          <a:pt x="950" y="297"/>
                        </a:lnTo>
                        <a:lnTo>
                          <a:pt x="955" y="289"/>
                        </a:lnTo>
                        <a:lnTo>
                          <a:pt x="961" y="280"/>
                        </a:lnTo>
                        <a:lnTo>
                          <a:pt x="964" y="273"/>
                        </a:lnTo>
                        <a:lnTo>
                          <a:pt x="964" y="266"/>
                        </a:lnTo>
                        <a:lnTo>
                          <a:pt x="963" y="259"/>
                        </a:lnTo>
                        <a:lnTo>
                          <a:pt x="957" y="251"/>
                        </a:lnTo>
                        <a:lnTo>
                          <a:pt x="948" y="248"/>
                        </a:lnTo>
                        <a:lnTo>
                          <a:pt x="948" y="248"/>
                        </a:lnTo>
                        <a:lnTo>
                          <a:pt x="937" y="246"/>
                        </a:lnTo>
                        <a:lnTo>
                          <a:pt x="926" y="242"/>
                        </a:lnTo>
                        <a:lnTo>
                          <a:pt x="926" y="242"/>
                        </a:lnTo>
                        <a:lnTo>
                          <a:pt x="908" y="237"/>
                        </a:lnTo>
                        <a:lnTo>
                          <a:pt x="899" y="233"/>
                        </a:lnTo>
                        <a:lnTo>
                          <a:pt x="890" y="228"/>
                        </a:lnTo>
                        <a:lnTo>
                          <a:pt x="890" y="228"/>
                        </a:lnTo>
                        <a:lnTo>
                          <a:pt x="879" y="221"/>
                        </a:lnTo>
                        <a:lnTo>
                          <a:pt x="872" y="215"/>
                        </a:lnTo>
                        <a:lnTo>
                          <a:pt x="867" y="212"/>
                        </a:lnTo>
                        <a:lnTo>
                          <a:pt x="867" y="212"/>
                        </a:lnTo>
                        <a:lnTo>
                          <a:pt x="854" y="206"/>
                        </a:lnTo>
                        <a:lnTo>
                          <a:pt x="843" y="201"/>
                        </a:lnTo>
                        <a:lnTo>
                          <a:pt x="843" y="201"/>
                        </a:lnTo>
                        <a:lnTo>
                          <a:pt x="838" y="199"/>
                        </a:lnTo>
                        <a:lnTo>
                          <a:pt x="830" y="197"/>
                        </a:lnTo>
                        <a:lnTo>
                          <a:pt x="830" y="197"/>
                        </a:lnTo>
                        <a:lnTo>
                          <a:pt x="821" y="197"/>
                        </a:lnTo>
                        <a:lnTo>
                          <a:pt x="812" y="199"/>
                        </a:lnTo>
                        <a:lnTo>
                          <a:pt x="812" y="199"/>
                        </a:lnTo>
                        <a:lnTo>
                          <a:pt x="803" y="199"/>
                        </a:lnTo>
                        <a:lnTo>
                          <a:pt x="800" y="197"/>
                        </a:lnTo>
                        <a:lnTo>
                          <a:pt x="798" y="192"/>
                        </a:lnTo>
                        <a:lnTo>
                          <a:pt x="798" y="192"/>
                        </a:lnTo>
                        <a:lnTo>
                          <a:pt x="798" y="190"/>
                        </a:lnTo>
                        <a:lnTo>
                          <a:pt x="800" y="188"/>
                        </a:lnTo>
                        <a:lnTo>
                          <a:pt x="803" y="184"/>
                        </a:lnTo>
                        <a:lnTo>
                          <a:pt x="807" y="181"/>
                        </a:lnTo>
                        <a:lnTo>
                          <a:pt x="809" y="179"/>
                        </a:lnTo>
                        <a:lnTo>
                          <a:pt x="809" y="175"/>
                        </a:lnTo>
                        <a:lnTo>
                          <a:pt x="809" y="175"/>
                        </a:lnTo>
                        <a:lnTo>
                          <a:pt x="807" y="172"/>
                        </a:lnTo>
                        <a:lnTo>
                          <a:pt x="805" y="170"/>
                        </a:lnTo>
                        <a:lnTo>
                          <a:pt x="801" y="170"/>
                        </a:lnTo>
                        <a:lnTo>
                          <a:pt x="791" y="175"/>
                        </a:lnTo>
                        <a:lnTo>
                          <a:pt x="791" y="175"/>
                        </a:lnTo>
                        <a:lnTo>
                          <a:pt x="785" y="177"/>
                        </a:lnTo>
                        <a:lnTo>
                          <a:pt x="780" y="177"/>
                        </a:lnTo>
                        <a:lnTo>
                          <a:pt x="778" y="175"/>
                        </a:lnTo>
                        <a:lnTo>
                          <a:pt x="778" y="172"/>
                        </a:lnTo>
                        <a:lnTo>
                          <a:pt x="776" y="165"/>
                        </a:lnTo>
                        <a:lnTo>
                          <a:pt x="774" y="163"/>
                        </a:lnTo>
                        <a:lnTo>
                          <a:pt x="771" y="161"/>
                        </a:lnTo>
                        <a:lnTo>
                          <a:pt x="771" y="161"/>
                        </a:lnTo>
                        <a:lnTo>
                          <a:pt x="767" y="163"/>
                        </a:lnTo>
                        <a:lnTo>
                          <a:pt x="767" y="165"/>
                        </a:lnTo>
                        <a:lnTo>
                          <a:pt x="765" y="168"/>
                        </a:lnTo>
                        <a:lnTo>
                          <a:pt x="765" y="174"/>
                        </a:lnTo>
                        <a:lnTo>
                          <a:pt x="763" y="175"/>
                        </a:lnTo>
                        <a:lnTo>
                          <a:pt x="762" y="177"/>
                        </a:lnTo>
                        <a:lnTo>
                          <a:pt x="762" y="177"/>
                        </a:lnTo>
                        <a:lnTo>
                          <a:pt x="758" y="177"/>
                        </a:lnTo>
                        <a:lnTo>
                          <a:pt x="756" y="177"/>
                        </a:lnTo>
                        <a:lnTo>
                          <a:pt x="754" y="172"/>
                        </a:lnTo>
                        <a:lnTo>
                          <a:pt x="753" y="170"/>
                        </a:lnTo>
                        <a:lnTo>
                          <a:pt x="751" y="170"/>
                        </a:lnTo>
                        <a:lnTo>
                          <a:pt x="749" y="170"/>
                        </a:lnTo>
                        <a:lnTo>
                          <a:pt x="747" y="174"/>
                        </a:lnTo>
                        <a:lnTo>
                          <a:pt x="747" y="174"/>
                        </a:lnTo>
                        <a:lnTo>
                          <a:pt x="745" y="177"/>
                        </a:lnTo>
                        <a:lnTo>
                          <a:pt x="745" y="181"/>
                        </a:lnTo>
                        <a:lnTo>
                          <a:pt x="745" y="184"/>
                        </a:lnTo>
                        <a:lnTo>
                          <a:pt x="745" y="188"/>
                        </a:lnTo>
                        <a:lnTo>
                          <a:pt x="745" y="188"/>
                        </a:lnTo>
                        <a:lnTo>
                          <a:pt x="742" y="190"/>
                        </a:lnTo>
                        <a:lnTo>
                          <a:pt x="738" y="192"/>
                        </a:lnTo>
                        <a:lnTo>
                          <a:pt x="734" y="192"/>
                        </a:lnTo>
                        <a:lnTo>
                          <a:pt x="731" y="190"/>
                        </a:lnTo>
                        <a:lnTo>
                          <a:pt x="731" y="190"/>
                        </a:lnTo>
                        <a:lnTo>
                          <a:pt x="731" y="186"/>
                        </a:lnTo>
                        <a:lnTo>
                          <a:pt x="731" y="183"/>
                        </a:lnTo>
                        <a:lnTo>
                          <a:pt x="733" y="172"/>
                        </a:lnTo>
                        <a:lnTo>
                          <a:pt x="733" y="168"/>
                        </a:lnTo>
                        <a:lnTo>
                          <a:pt x="731" y="165"/>
                        </a:lnTo>
                        <a:lnTo>
                          <a:pt x="727" y="163"/>
                        </a:lnTo>
                        <a:lnTo>
                          <a:pt x="722" y="165"/>
                        </a:lnTo>
                        <a:lnTo>
                          <a:pt x="722" y="165"/>
                        </a:lnTo>
                        <a:lnTo>
                          <a:pt x="718" y="166"/>
                        </a:lnTo>
                        <a:lnTo>
                          <a:pt x="716" y="172"/>
                        </a:lnTo>
                        <a:lnTo>
                          <a:pt x="715" y="175"/>
                        </a:lnTo>
                        <a:lnTo>
                          <a:pt x="711" y="179"/>
                        </a:lnTo>
                        <a:lnTo>
                          <a:pt x="711" y="179"/>
                        </a:lnTo>
                        <a:lnTo>
                          <a:pt x="707" y="181"/>
                        </a:lnTo>
                        <a:lnTo>
                          <a:pt x="702" y="179"/>
                        </a:lnTo>
                        <a:lnTo>
                          <a:pt x="695" y="177"/>
                        </a:lnTo>
                        <a:lnTo>
                          <a:pt x="695" y="177"/>
                        </a:lnTo>
                        <a:lnTo>
                          <a:pt x="689" y="177"/>
                        </a:lnTo>
                        <a:lnTo>
                          <a:pt x="684" y="179"/>
                        </a:lnTo>
                        <a:lnTo>
                          <a:pt x="682" y="183"/>
                        </a:lnTo>
                        <a:lnTo>
                          <a:pt x="680" y="188"/>
                        </a:lnTo>
                        <a:lnTo>
                          <a:pt x="675" y="197"/>
                        </a:lnTo>
                        <a:lnTo>
                          <a:pt x="671" y="201"/>
                        </a:lnTo>
                        <a:lnTo>
                          <a:pt x="666" y="204"/>
                        </a:lnTo>
                        <a:lnTo>
                          <a:pt x="666" y="204"/>
                        </a:lnTo>
                        <a:lnTo>
                          <a:pt x="655" y="206"/>
                        </a:lnTo>
                        <a:lnTo>
                          <a:pt x="640" y="208"/>
                        </a:lnTo>
                        <a:lnTo>
                          <a:pt x="635" y="210"/>
                        </a:lnTo>
                        <a:lnTo>
                          <a:pt x="629" y="212"/>
                        </a:lnTo>
                        <a:lnTo>
                          <a:pt x="626" y="217"/>
                        </a:lnTo>
                        <a:lnTo>
                          <a:pt x="622" y="222"/>
                        </a:lnTo>
                        <a:lnTo>
                          <a:pt x="622" y="222"/>
                        </a:lnTo>
                        <a:lnTo>
                          <a:pt x="622" y="231"/>
                        </a:lnTo>
                        <a:lnTo>
                          <a:pt x="620" y="237"/>
                        </a:lnTo>
                        <a:lnTo>
                          <a:pt x="619" y="241"/>
                        </a:lnTo>
                        <a:lnTo>
                          <a:pt x="619" y="241"/>
                        </a:lnTo>
                        <a:lnTo>
                          <a:pt x="615" y="242"/>
                        </a:lnTo>
                        <a:lnTo>
                          <a:pt x="610" y="242"/>
                        </a:lnTo>
                        <a:lnTo>
                          <a:pt x="601" y="244"/>
                        </a:lnTo>
                        <a:lnTo>
                          <a:pt x="601" y="244"/>
                        </a:lnTo>
                        <a:lnTo>
                          <a:pt x="601" y="248"/>
                        </a:lnTo>
                        <a:lnTo>
                          <a:pt x="601" y="250"/>
                        </a:lnTo>
                        <a:lnTo>
                          <a:pt x="604" y="253"/>
                        </a:lnTo>
                        <a:lnTo>
                          <a:pt x="606" y="255"/>
                        </a:lnTo>
                        <a:lnTo>
                          <a:pt x="606" y="255"/>
                        </a:lnTo>
                        <a:lnTo>
                          <a:pt x="608" y="259"/>
                        </a:lnTo>
                        <a:lnTo>
                          <a:pt x="606" y="262"/>
                        </a:lnTo>
                        <a:lnTo>
                          <a:pt x="606" y="262"/>
                        </a:lnTo>
                        <a:lnTo>
                          <a:pt x="604" y="264"/>
                        </a:lnTo>
                        <a:lnTo>
                          <a:pt x="599" y="264"/>
                        </a:lnTo>
                        <a:lnTo>
                          <a:pt x="591" y="264"/>
                        </a:lnTo>
                        <a:lnTo>
                          <a:pt x="591" y="264"/>
                        </a:lnTo>
                        <a:lnTo>
                          <a:pt x="590" y="268"/>
                        </a:lnTo>
                        <a:lnTo>
                          <a:pt x="590" y="271"/>
                        </a:lnTo>
                        <a:lnTo>
                          <a:pt x="591" y="275"/>
                        </a:lnTo>
                        <a:lnTo>
                          <a:pt x="591" y="278"/>
                        </a:lnTo>
                        <a:lnTo>
                          <a:pt x="591" y="278"/>
                        </a:lnTo>
                        <a:lnTo>
                          <a:pt x="591" y="282"/>
                        </a:lnTo>
                        <a:lnTo>
                          <a:pt x="590" y="284"/>
                        </a:lnTo>
                        <a:lnTo>
                          <a:pt x="586" y="286"/>
                        </a:lnTo>
                        <a:lnTo>
                          <a:pt x="584" y="286"/>
                        </a:lnTo>
                        <a:lnTo>
                          <a:pt x="575" y="282"/>
                        </a:lnTo>
                        <a:lnTo>
                          <a:pt x="568" y="280"/>
                        </a:lnTo>
                        <a:lnTo>
                          <a:pt x="568" y="280"/>
                        </a:lnTo>
                        <a:lnTo>
                          <a:pt x="563" y="282"/>
                        </a:lnTo>
                        <a:lnTo>
                          <a:pt x="561" y="286"/>
                        </a:lnTo>
                        <a:lnTo>
                          <a:pt x="563" y="289"/>
                        </a:lnTo>
                        <a:lnTo>
                          <a:pt x="564" y="295"/>
                        </a:lnTo>
                        <a:lnTo>
                          <a:pt x="572" y="304"/>
                        </a:lnTo>
                        <a:lnTo>
                          <a:pt x="573" y="309"/>
                        </a:lnTo>
                        <a:lnTo>
                          <a:pt x="573" y="311"/>
                        </a:lnTo>
                        <a:lnTo>
                          <a:pt x="573" y="311"/>
                        </a:lnTo>
                        <a:lnTo>
                          <a:pt x="568" y="313"/>
                        </a:lnTo>
                        <a:lnTo>
                          <a:pt x="564" y="313"/>
                        </a:lnTo>
                        <a:lnTo>
                          <a:pt x="557" y="311"/>
                        </a:lnTo>
                        <a:lnTo>
                          <a:pt x="553" y="309"/>
                        </a:lnTo>
                        <a:lnTo>
                          <a:pt x="548" y="309"/>
                        </a:lnTo>
                        <a:lnTo>
                          <a:pt x="544" y="311"/>
                        </a:lnTo>
                        <a:lnTo>
                          <a:pt x="541" y="315"/>
                        </a:lnTo>
                        <a:lnTo>
                          <a:pt x="541" y="315"/>
                        </a:lnTo>
                        <a:lnTo>
                          <a:pt x="537" y="322"/>
                        </a:lnTo>
                        <a:lnTo>
                          <a:pt x="534" y="329"/>
                        </a:lnTo>
                        <a:lnTo>
                          <a:pt x="530" y="336"/>
                        </a:lnTo>
                        <a:lnTo>
                          <a:pt x="525" y="342"/>
                        </a:lnTo>
                        <a:lnTo>
                          <a:pt x="525" y="342"/>
                        </a:lnTo>
                        <a:lnTo>
                          <a:pt x="519" y="345"/>
                        </a:lnTo>
                        <a:lnTo>
                          <a:pt x="514" y="349"/>
                        </a:lnTo>
                        <a:lnTo>
                          <a:pt x="512" y="351"/>
                        </a:lnTo>
                        <a:lnTo>
                          <a:pt x="512" y="353"/>
                        </a:lnTo>
                        <a:lnTo>
                          <a:pt x="515" y="354"/>
                        </a:lnTo>
                        <a:lnTo>
                          <a:pt x="519" y="356"/>
                        </a:lnTo>
                        <a:lnTo>
                          <a:pt x="519" y="356"/>
                        </a:lnTo>
                        <a:lnTo>
                          <a:pt x="526" y="362"/>
                        </a:lnTo>
                        <a:lnTo>
                          <a:pt x="526" y="364"/>
                        </a:lnTo>
                        <a:lnTo>
                          <a:pt x="523" y="367"/>
                        </a:lnTo>
                        <a:lnTo>
                          <a:pt x="523" y="367"/>
                        </a:lnTo>
                        <a:lnTo>
                          <a:pt x="517" y="367"/>
                        </a:lnTo>
                        <a:lnTo>
                          <a:pt x="510" y="365"/>
                        </a:lnTo>
                        <a:lnTo>
                          <a:pt x="499" y="362"/>
                        </a:lnTo>
                        <a:lnTo>
                          <a:pt x="499" y="362"/>
                        </a:lnTo>
                        <a:lnTo>
                          <a:pt x="488" y="360"/>
                        </a:lnTo>
                        <a:lnTo>
                          <a:pt x="485" y="362"/>
                        </a:lnTo>
                        <a:lnTo>
                          <a:pt x="481" y="365"/>
                        </a:lnTo>
                        <a:lnTo>
                          <a:pt x="481" y="365"/>
                        </a:lnTo>
                        <a:lnTo>
                          <a:pt x="479" y="369"/>
                        </a:lnTo>
                        <a:lnTo>
                          <a:pt x="481" y="373"/>
                        </a:lnTo>
                        <a:lnTo>
                          <a:pt x="483" y="376"/>
                        </a:lnTo>
                        <a:lnTo>
                          <a:pt x="483" y="380"/>
                        </a:lnTo>
                        <a:lnTo>
                          <a:pt x="483" y="380"/>
                        </a:lnTo>
                        <a:lnTo>
                          <a:pt x="481" y="383"/>
                        </a:lnTo>
                        <a:lnTo>
                          <a:pt x="477" y="385"/>
                        </a:lnTo>
                        <a:lnTo>
                          <a:pt x="468" y="387"/>
                        </a:lnTo>
                        <a:lnTo>
                          <a:pt x="458" y="387"/>
                        </a:lnTo>
                        <a:lnTo>
                          <a:pt x="454" y="391"/>
                        </a:lnTo>
                        <a:lnTo>
                          <a:pt x="452" y="394"/>
                        </a:lnTo>
                        <a:lnTo>
                          <a:pt x="452" y="394"/>
                        </a:lnTo>
                        <a:lnTo>
                          <a:pt x="450" y="398"/>
                        </a:lnTo>
                        <a:lnTo>
                          <a:pt x="452" y="403"/>
                        </a:lnTo>
                        <a:lnTo>
                          <a:pt x="452" y="407"/>
                        </a:lnTo>
                        <a:lnTo>
                          <a:pt x="452" y="411"/>
                        </a:lnTo>
                        <a:lnTo>
                          <a:pt x="452" y="411"/>
                        </a:lnTo>
                        <a:lnTo>
                          <a:pt x="448" y="412"/>
                        </a:lnTo>
                        <a:lnTo>
                          <a:pt x="447" y="414"/>
                        </a:lnTo>
                        <a:lnTo>
                          <a:pt x="441" y="416"/>
                        </a:lnTo>
                        <a:lnTo>
                          <a:pt x="429" y="416"/>
                        </a:lnTo>
                        <a:lnTo>
                          <a:pt x="429" y="416"/>
                        </a:lnTo>
                        <a:lnTo>
                          <a:pt x="423" y="416"/>
                        </a:lnTo>
                        <a:lnTo>
                          <a:pt x="421" y="418"/>
                        </a:lnTo>
                        <a:lnTo>
                          <a:pt x="425" y="423"/>
                        </a:lnTo>
                        <a:lnTo>
                          <a:pt x="425" y="423"/>
                        </a:lnTo>
                        <a:lnTo>
                          <a:pt x="425" y="425"/>
                        </a:lnTo>
                        <a:lnTo>
                          <a:pt x="427" y="427"/>
                        </a:lnTo>
                        <a:lnTo>
                          <a:pt x="427" y="429"/>
                        </a:lnTo>
                        <a:lnTo>
                          <a:pt x="427" y="429"/>
                        </a:lnTo>
                        <a:lnTo>
                          <a:pt x="427" y="430"/>
                        </a:lnTo>
                        <a:lnTo>
                          <a:pt x="425" y="430"/>
                        </a:lnTo>
                        <a:lnTo>
                          <a:pt x="423" y="432"/>
                        </a:lnTo>
                        <a:lnTo>
                          <a:pt x="423" y="432"/>
                        </a:lnTo>
                        <a:lnTo>
                          <a:pt x="421" y="434"/>
                        </a:lnTo>
                        <a:lnTo>
                          <a:pt x="420" y="436"/>
                        </a:lnTo>
                        <a:lnTo>
                          <a:pt x="421" y="438"/>
                        </a:lnTo>
                        <a:lnTo>
                          <a:pt x="421" y="438"/>
                        </a:lnTo>
                        <a:lnTo>
                          <a:pt x="421" y="440"/>
                        </a:lnTo>
                        <a:lnTo>
                          <a:pt x="425" y="441"/>
                        </a:lnTo>
                        <a:lnTo>
                          <a:pt x="429" y="443"/>
                        </a:lnTo>
                        <a:lnTo>
                          <a:pt x="429" y="443"/>
                        </a:lnTo>
                        <a:lnTo>
                          <a:pt x="430" y="447"/>
                        </a:lnTo>
                        <a:lnTo>
                          <a:pt x="429" y="449"/>
                        </a:lnTo>
                        <a:lnTo>
                          <a:pt x="425" y="454"/>
                        </a:lnTo>
                        <a:lnTo>
                          <a:pt x="425" y="454"/>
                        </a:lnTo>
                        <a:lnTo>
                          <a:pt x="423" y="458"/>
                        </a:lnTo>
                        <a:lnTo>
                          <a:pt x="423" y="459"/>
                        </a:lnTo>
                        <a:lnTo>
                          <a:pt x="427" y="461"/>
                        </a:lnTo>
                        <a:lnTo>
                          <a:pt x="434" y="461"/>
                        </a:lnTo>
                        <a:lnTo>
                          <a:pt x="439" y="463"/>
                        </a:lnTo>
                        <a:lnTo>
                          <a:pt x="439" y="463"/>
                        </a:lnTo>
                        <a:lnTo>
                          <a:pt x="441" y="467"/>
                        </a:lnTo>
                        <a:lnTo>
                          <a:pt x="441" y="470"/>
                        </a:lnTo>
                        <a:lnTo>
                          <a:pt x="438" y="474"/>
                        </a:lnTo>
                        <a:lnTo>
                          <a:pt x="434" y="476"/>
                        </a:lnTo>
                        <a:lnTo>
                          <a:pt x="427" y="479"/>
                        </a:lnTo>
                        <a:lnTo>
                          <a:pt x="425" y="483"/>
                        </a:lnTo>
                        <a:lnTo>
                          <a:pt x="427" y="485"/>
                        </a:lnTo>
                        <a:lnTo>
                          <a:pt x="427" y="485"/>
                        </a:lnTo>
                        <a:lnTo>
                          <a:pt x="429" y="487"/>
                        </a:lnTo>
                        <a:lnTo>
                          <a:pt x="430" y="488"/>
                        </a:lnTo>
                        <a:lnTo>
                          <a:pt x="438" y="487"/>
                        </a:lnTo>
                        <a:lnTo>
                          <a:pt x="439" y="487"/>
                        </a:lnTo>
                        <a:lnTo>
                          <a:pt x="441" y="488"/>
                        </a:lnTo>
                        <a:lnTo>
                          <a:pt x="441" y="492"/>
                        </a:lnTo>
                        <a:lnTo>
                          <a:pt x="438" y="496"/>
                        </a:lnTo>
                        <a:lnTo>
                          <a:pt x="438" y="496"/>
                        </a:lnTo>
                        <a:lnTo>
                          <a:pt x="434" y="501"/>
                        </a:lnTo>
                        <a:lnTo>
                          <a:pt x="432" y="503"/>
                        </a:lnTo>
                        <a:lnTo>
                          <a:pt x="432" y="506"/>
                        </a:lnTo>
                        <a:lnTo>
                          <a:pt x="432" y="506"/>
                        </a:lnTo>
                        <a:lnTo>
                          <a:pt x="434" y="510"/>
                        </a:lnTo>
                        <a:lnTo>
                          <a:pt x="436" y="510"/>
                        </a:lnTo>
                        <a:lnTo>
                          <a:pt x="439" y="510"/>
                        </a:lnTo>
                        <a:lnTo>
                          <a:pt x="443" y="510"/>
                        </a:lnTo>
                        <a:lnTo>
                          <a:pt x="443" y="510"/>
                        </a:lnTo>
                        <a:lnTo>
                          <a:pt x="445" y="510"/>
                        </a:lnTo>
                        <a:lnTo>
                          <a:pt x="447" y="514"/>
                        </a:lnTo>
                        <a:lnTo>
                          <a:pt x="448" y="519"/>
                        </a:lnTo>
                        <a:lnTo>
                          <a:pt x="450" y="523"/>
                        </a:lnTo>
                        <a:lnTo>
                          <a:pt x="452" y="525"/>
                        </a:lnTo>
                        <a:lnTo>
                          <a:pt x="456" y="525"/>
                        </a:lnTo>
                        <a:lnTo>
                          <a:pt x="456" y="525"/>
                        </a:lnTo>
                        <a:lnTo>
                          <a:pt x="459" y="523"/>
                        </a:lnTo>
                        <a:lnTo>
                          <a:pt x="463" y="521"/>
                        </a:lnTo>
                        <a:lnTo>
                          <a:pt x="465" y="516"/>
                        </a:lnTo>
                        <a:lnTo>
                          <a:pt x="468" y="512"/>
                        </a:lnTo>
                        <a:lnTo>
                          <a:pt x="472" y="510"/>
                        </a:lnTo>
                        <a:lnTo>
                          <a:pt x="476" y="510"/>
                        </a:lnTo>
                        <a:lnTo>
                          <a:pt x="476" y="510"/>
                        </a:lnTo>
                        <a:lnTo>
                          <a:pt x="479" y="510"/>
                        </a:lnTo>
                        <a:lnTo>
                          <a:pt x="483" y="510"/>
                        </a:lnTo>
                        <a:lnTo>
                          <a:pt x="485" y="510"/>
                        </a:lnTo>
                        <a:lnTo>
                          <a:pt x="485" y="510"/>
                        </a:lnTo>
                        <a:lnTo>
                          <a:pt x="486" y="506"/>
                        </a:lnTo>
                        <a:lnTo>
                          <a:pt x="488" y="503"/>
                        </a:lnTo>
                        <a:lnTo>
                          <a:pt x="490" y="499"/>
                        </a:lnTo>
                        <a:lnTo>
                          <a:pt x="494" y="497"/>
                        </a:lnTo>
                        <a:lnTo>
                          <a:pt x="494" y="497"/>
                        </a:lnTo>
                        <a:lnTo>
                          <a:pt x="497" y="496"/>
                        </a:lnTo>
                        <a:lnTo>
                          <a:pt x="501" y="497"/>
                        </a:lnTo>
                        <a:lnTo>
                          <a:pt x="505" y="499"/>
                        </a:lnTo>
                        <a:lnTo>
                          <a:pt x="510" y="499"/>
                        </a:lnTo>
                        <a:lnTo>
                          <a:pt x="510" y="499"/>
                        </a:lnTo>
                        <a:lnTo>
                          <a:pt x="517" y="497"/>
                        </a:lnTo>
                        <a:lnTo>
                          <a:pt x="521" y="497"/>
                        </a:lnTo>
                        <a:lnTo>
                          <a:pt x="523" y="503"/>
                        </a:lnTo>
                        <a:lnTo>
                          <a:pt x="523" y="503"/>
                        </a:lnTo>
                        <a:lnTo>
                          <a:pt x="523" y="508"/>
                        </a:lnTo>
                        <a:lnTo>
                          <a:pt x="519" y="516"/>
                        </a:lnTo>
                        <a:lnTo>
                          <a:pt x="517" y="521"/>
                        </a:lnTo>
                        <a:lnTo>
                          <a:pt x="519" y="525"/>
                        </a:lnTo>
                        <a:lnTo>
                          <a:pt x="521" y="528"/>
                        </a:lnTo>
                        <a:lnTo>
                          <a:pt x="521" y="528"/>
                        </a:lnTo>
                        <a:lnTo>
                          <a:pt x="526" y="534"/>
                        </a:lnTo>
                        <a:lnTo>
                          <a:pt x="534" y="537"/>
                        </a:lnTo>
                        <a:lnTo>
                          <a:pt x="543" y="539"/>
                        </a:lnTo>
                        <a:lnTo>
                          <a:pt x="550" y="544"/>
                        </a:lnTo>
                        <a:lnTo>
                          <a:pt x="550" y="544"/>
                        </a:lnTo>
                        <a:lnTo>
                          <a:pt x="553" y="550"/>
                        </a:lnTo>
                        <a:lnTo>
                          <a:pt x="553" y="552"/>
                        </a:lnTo>
                        <a:lnTo>
                          <a:pt x="552" y="552"/>
                        </a:lnTo>
                        <a:lnTo>
                          <a:pt x="548" y="555"/>
                        </a:lnTo>
                        <a:lnTo>
                          <a:pt x="546" y="559"/>
                        </a:lnTo>
                        <a:lnTo>
                          <a:pt x="546" y="561"/>
                        </a:lnTo>
                        <a:lnTo>
                          <a:pt x="546" y="561"/>
                        </a:lnTo>
                        <a:lnTo>
                          <a:pt x="546" y="566"/>
                        </a:lnTo>
                        <a:lnTo>
                          <a:pt x="548" y="572"/>
                        </a:lnTo>
                        <a:lnTo>
                          <a:pt x="550" y="573"/>
                        </a:lnTo>
                        <a:lnTo>
                          <a:pt x="553" y="577"/>
                        </a:lnTo>
                        <a:lnTo>
                          <a:pt x="557" y="577"/>
                        </a:lnTo>
                        <a:lnTo>
                          <a:pt x="561" y="577"/>
                        </a:lnTo>
                        <a:lnTo>
                          <a:pt x="564" y="573"/>
                        </a:lnTo>
                        <a:lnTo>
                          <a:pt x="568" y="570"/>
                        </a:lnTo>
                        <a:lnTo>
                          <a:pt x="568" y="570"/>
                        </a:lnTo>
                        <a:lnTo>
                          <a:pt x="573" y="555"/>
                        </a:lnTo>
                        <a:lnTo>
                          <a:pt x="575" y="554"/>
                        </a:lnTo>
                        <a:lnTo>
                          <a:pt x="577" y="554"/>
                        </a:lnTo>
                        <a:lnTo>
                          <a:pt x="586" y="554"/>
                        </a:lnTo>
                        <a:lnTo>
                          <a:pt x="586" y="554"/>
                        </a:lnTo>
                        <a:lnTo>
                          <a:pt x="595" y="554"/>
                        </a:lnTo>
                        <a:lnTo>
                          <a:pt x="599" y="554"/>
                        </a:lnTo>
                        <a:lnTo>
                          <a:pt x="601" y="552"/>
                        </a:lnTo>
                        <a:lnTo>
                          <a:pt x="601" y="546"/>
                        </a:lnTo>
                        <a:lnTo>
                          <a:pt x="601" y="537"/>
                        </a:lnTo>
                        <a:lnTo>
                          <a:pt x="601" y="537"/>
                        </a:lnTo>
                        <a:lnTo>
                          <a:pt x="597" y="528"/>
                        </a:lnTo>
                        <a:lnTo>
                          <a:pt x="595" y="519"/>
                        </a:lnTo>
                        <a:lnTo>
                          <a:pt x="595" y="516"/>
                        </a:lnTo>
                        <a:lnTo>
                          <a:pt x="597" y="512"/>
                        </a:lnTo>
                        <a:lnTo>
                          <a:pt x="599" y="508"/>
                        </a:lnTo>
                        <a:lnTo>
                          <a:pt x="602" y="506"/>
                        </a:lnTo>
                        <a:lnTo>
                          <a:pt x="602" y="506"/>
                        </a:lnTo>
                        <a:lnTo>
                          <a:pt x="617" y="501"/>
                        </a:lnTo>
                        <a:lnTo>
                          <a:pt x="622" y="497"/>
                        </a:lnTo>
                        <a:lnTo>
                          <a:pt x="628" y="492"/>
                        </a:lnTo>
                        <a:lnTo>
                          <a:pt x="628" y="492"/>
                        </a:lnTo>
                        <a:lnTo>
                          <a:pt x="629" y="485"/>
                        </a:lnTo>
                        <a:lnTo>
                          <a:pt x="629" y="478"/>
                        </a:lnTo>
                        <a:lnTo>
                          <a:pt x="626" y="470"/>
                        </a:lnTo>
                        <a:lnTo>
                          <a:pt x="622" y="463"/>
                        </a:lnTo>
                        <a:lnTo>
                          <a:pt x="622" y="463"/>
                        </a:lnTo>
                        <a:lnTo>
                          <a:pt x="613" y="452"/>
                        </a:lnTo>
                        <a:lnTo>
                          <a:pt x="610" y="447"/>
                        </a:lnTo>
                        <a:lnTo>
                          <a:pt x="608" y="440"/>
                        </a:lnTo>
                        <a:lnTo>
                          <a:pt x="608" y="440"/>
                        </a:lnTo>
                        <a:lnTo>
                          <a:pt x="610" y="434"/>
                        </a:lnTo>
                        <a:lnTo>
                          <a:pt x="611" y="429"/>
                        </a:lnTo>
                        <a:lnTo>
                          <a:pt x="615" y="421"/>
                        </a:lnTo>
                        <a:lnTo>
                          <a:pt x="617" y="416"/>
                        </a:lnTo>
                        <a:lnTo>
                          <a:pt x="617" y="416"/>
                        </a:lnTo>
                        <a:lnTo>
                          <a:pt x="615" y="403"/>
                        </a:lnTo>
                        <a:lnTo>
                          <a:pt x="615" y="398"/>
                        </a:lnTo>
                        <a:lnTo>
                          <a:pt x="619" y="392"/>
                        </a:lnTo>
                        <a:lnTo>
                          <a:pt x="619" y="392"/>
                        </a:lnTo>
                        <a:lnTo>
                          <a:pt x="622" y="389"/>
                        </a:lnTo>
                        <a:lnTo>
                          <a:pt x="626" y="387"/>
                        </a:lnTo>
                        <a:lnTo>
                          <a:pt x="629" y="385"/>
                        </a:lnTo>
                        <a:lnTo>
                          <a:pt x="631" y="380"/>
                        </a:lnTo>
                        <a:lnTo>
                          <a:pt x="631" y="380"/>
                        </a:lnTo>
                        <a:lnTo>
                          <a:pt x="633" y="373"/>
                        </a:lnTo>
                        <a:lnTo>
                          <a:pt x="635" y="369"/>
                        </a:lnTo>
                        <a:lnTo>
                          <a:pt x="639" y="365"/>
                        </a:lnTo>
                        <a:lnTo>
                          <a:pt x="639" y="365"/>
                        </a:lnTo>
                        <a:lnTo>
                          <a:pt x="646" y="364"/>
                        </a:lnTo>
                        <a:lnTo>
                          <a:pt x="653" y="362"/>
                        </a:lnTo>
                        <a:lnTo>
                          <a:pt x="658" y="360"/>
                        </a:lnTo>
                        <a:lnTo>
                          <a:pt x="664" y="353"/>
                        </a:lnTo>
                        <a:lnTo>
                          <a:pt x="664" y="353"/>
                        </a:lnTo>
                        <a:lnTo>
                          <a:pt x="673" y="338"/>
                        </a:lnTo>
                        <a:lnTo>
                          <a:pt x="675" y="331"/>
                        </a:lnTo>
                        <a:lnTo>
                          <a:pt x="678" y="322"/>
                        </a:lnTo>
                        <a:lnTo>
                          <a:pt x="678" y="322"/>
                        </a:lnTo>
                        <a:lnTo>
                          <a:pt x="678" y="318"/>
                        </a:lnTo>
                        <a:lnTo>
                          <a:pt x="682" y="315"/>
                        </a:lnTo>
                        <a:lnTo>
                          <a:pt x="687" y="309"/>
                        </a:lnTo>
                        <a:lnTo>
                          <a:pt x="696" y="306"/>
                        </a:lnTo>
                        <a:lnTo>
                          <a:pt x="706" y="307"/>
                        </a:lnTo>
                        <a:lnTo>
                          <a:pt x="706" y="307"/>
                        </a:lnTo>
                        <a:lnTo>
                          <a:pt x="709" y="309"/>
                        </a:lnTo>
                        <a:lnTo>
                          <a:pt x="713" y="311"/>
                        </a:lnTo>
                        <a:lnTo>
                          <a:pt x="715" y="316"/>
                        </a:lnTo>
                        <a:lnTo>
                          <a:pt x="716" y="322"/>
                        </a:lnTo>
                        <a:lnTo>
                          <a:pt x="716" y="322"/>
                        </a:lnTo>
                        <a:lnTo>
                          <a:pt x="716" y="331"/>
                        </a:lnTo>
                        <a:lnTo>
                          <a:pt x="716" y="331"/>
                        </a:lnTo>
                        <a:lnTo>
                          <a:pt x="718" y="336"/>
                        </a:lnTo>
                        <a:lnTo>
                          <a:pt x="718" y="340"/>
                        </a:lnTo>
                        <a:lnTo>
                          <a:pt x="718" y="342"/>
                        </a:lnTo>
                        <a:lnTo>
                          <a:pt x="718" y="342"/>
                        </a:lnTo>
                        <a:lnTo>
                          <a:pt x="716" y="347"/>
                        </a:lnTo>
                        <a:lnTo>
                          <a:pt x="713" y="349"/>
                        </a:lnTo>
                        <a:lnTo>
                          <a:pt x="702" y="354"/>
                        </a:lnTo>
                        <a:lnTo>
                          <a:pt x="702" y="354"/>
                        </a:lnTo>
                        <a:lnTo>
                          <a:pt x="689" y="362"/>
                        </a:lnTo>
                        <a:lnTo>
                          <a:pt x="684" y="365"/>
                        </a:lnTo>
                        <a:lnTo>
                          <a:pt x="678" y="373"/>
                        </a:lnTo>
                        <a:lnTo>
                          <a:pt x="678" y="373"/>
                        </a:lnTo>
                        <a:lnTo>
                          <a:pt x="677" y="378"/>
                        </a:lnTo>
                        <a:lnTo>
                          <a:pt x="675" y="383"/>
                        </a:lnTo>
                        <a:lnTo>
                          <a:pt x="675" y="383"/>
                        </a:lnTo>
                        <a:lnTo>
                          <a:pt x="675" y="391"/>
                        </a:lnTo>
                        <a:lnTo>
                          <a:pt x="677" y="398"/>
                        </a:lnTo>
                        <a:lnTo>
                          <a:pt x="680" y="412"/>
                        </a:lnTo>
                        <a:lnTo>
                          <a:pt x="680" y="412"/>
                        </a:lnTo>
                        <a:lnTo>
                          <a:pt x="682" y="420"/>
                        </a:lnTo>
                        <a:lnTo>
                          <a:pt x="684" y="423"/>
                        </a:lnTo>
                        <a:lnTo>
                          <a:pt x="689" y="432"/>
                        </a:lnTo>
                        <a:lnTo>
                          <a:pt x="689" y="432"/>
                        </a:lnTo>
                        <a:lnTo>
                          <a:pt x="691" y="440"/>
                        </a:lnTo>
                        <a:lnTo>
                          <a:pt x="693" y="447"/>
                        </a:lnTo>
                        <a:lnTo>
                          <a:pt x="695" y="452"/>
                        </a:lnTo>
                        <a:lnTo>
                          <a:pt x="698" y="458"/>
                        </a:lnTo>
                        <a:lnTo>
                          <a:pt x="698" y="458"/>
                        </a:lnTo>
                        <a:lnTo>
                          <a:pt x="704" y="459"/>
                        </a:lnTo>
                        <a:lnTo>
                          <a:pt x="709" y="461"/>
                        </a:lnTo>
                        <a:lnTo>
                          <a:pt x="715" y="461"/>
                        </a:lnTo>
                        <a:lnTo>
                          <a:pt x="720" y="458"/>
                        </a:lnTo>
                        <a:lnTo>
                          <a:pt x="720" y="458"/>
                        </a:lnTo>
                        <a:lnTo>
                          <a:pt x="733" y="449"/>
                        </a:lnTo>
                        <a:lnTo>
                          <a:pt x="740" y="447"/>
                        </a:lnTo>
                        <a:lnTo>
                          <a:pt x="749" y="445"/>
                        </a:lnTo>
                        <a:lnTo>
                          <a:pt x="749" y="445"/>
                        </a:lnTo>
                        <a:lnTo>
                          <a:pt x="753" y="447"/>
                        </a:lnTo>
                        <a:lnTo>
                          <a:pt x="756" y="449"/>
                        </a:lnTo>
                        <a:lnTo>
                          <a:pt x="765" y="452"/>
                        </a:lnTo>
                        <a:lnTo>
                          <a:pt x="765" y="452"/>
                        </a:lnTo>
                        <a:lnTo>
                          <a:pt x="772" y="452"/>
                        </a:lnTo>
                        <a:lnTo>
                          <a:pt x="782" y="452"/>
                        </a:lnTo>
                        <a:lnTo>
                          <a:pt x="782" y="452"/>
                        </a:lnTo>
                        <a:lnTo>
                          <a:pt x="789" y="456"/>
                        </a:lnTo>
                        <a:lnTo>
                          <a:pt x="792" y="461"/>
                        </a:lnTo>
                        <a:lnTo>
                          <a:pt x="794" y="463"/>
                        </a:lnTo>
                        <a:lnTo>
                          <a:pt x="792" y="467"/>
                        </a:lnTo>
                        <a:lnTo>
                          <a:pt x="791" y="468"/>
                        </a:lnTo>
                        <a:lnTo>
                          <a:pt x="789" y="470"/>
                        </a:lnTo>
                        <a:lnTo>
                          <a:pt x="789" y="470"/>
                        </a:lnTo>
                        <a:lnTo>
                          <a:pt x="782" y="472"/>
                        </a:lnTo>
                        <a:lnTo>
                          <a:pt x="774" y="472"/>
                        </a:lnTo>
                        <a:lnTo>
                          <a:pt x="769" y="470"/>
                        </a:lnTo>
                        <a:lnTo>
                          <a:pt x="762" y="468"/>
                        </a:lnTo>
                        <a:lnTo>
                          <a:pt x="762" y="468"/>
                        </a:lnTo>
                        <a:lnTo>
                          <a:pt x="756" y="470"/>
                        </a:lnTo>
                        <a:lnTo>
                          <a:pt x="753" y="474"/>
                        </a:lnTo>
                        <a:lnTo>
                          <a:pt x="749" y="478"/>
                        </a:lnTo>
                        <a:lnTo>
                          <a:pt x="745" y="479"/>
                        </a:lnTo>
                        <a:lnTo>
                          <a:pt x="745" y="479"/>
                        </a:lnTo>
                        <a:lnTo>
                          <a:pt x="740" y="479"/>
                        </a:lnTo>
                        <a:lnTo>
                          <a:pt x="736" y="479"/>
                        </a:lnTo>
                        <a:lnTo>
                          <a:pt x="729" y="478"/>
                        </a:lnTo>
                        <a:lnTo>
                          <a:pt x="722" y="476"/>
                        </a:lnTo>
                        <a:lnTo>
                          <a:pt x="718" y="476"/>
                        </a:lnTo>
                        <a:lnTo>
                          <a:pt x="713" y="478"/>
                        </a:lnTo>
                        <a:lnTo>
                          <a:pt x="713" y="478"/>
                        </a:lnTo>
                        <a:lnTo>
                          <a:pt x="707" y="483"/>
                        </a:lnTo>
                        <a:lnTo>
                          <a:pt x="706" y="490"/>
                        </a:lnTo>
                        <a:lnTo>
                          <a:pt x="706" y="496"/>
                        </a:lnTo>
                        <a:lnTo>
                          <a:pt x="709" y="503"/>
                        </a:lnTo>
                        <a:lnTo>
                          <a:pt x="711" y="508"/>
                        </a:lnTo>
                        <a:lnTo>
                          <a:pt x="715" y="516"/>
                        </a:lnTo>
                        <a:lnTo>
                          <a:pt x="715" y="521"/>
                        </a:lnTo>
                        <a:lnTo>
                          <a:pt x="711" y="526"/>
                        </a:lnTo>
                        <a:lnTo>
                          <a:pt x="711" y="526"/>
                        </a:lnTo>
                        <a:lnTo>
                          <a:pt x="709" y="530"/>
                        </a:lnTo>
                        <a:lnTo>
                          <a:pt x="706" y="530"/>
                        </a:lnTo>
                        <a:lnTo>
                          <a:pt x="704" y="530"/>
                        </a:lnTo>
                        <a:lnTo>
                          <a:pt x="700" y="530"/>
                        </a:lnTo>
                        <a:lnTo>
                          <a:pt x="691" y="521"/>
                        </a:lnTo>
                        <a:lnTo>
                          <a:pt x="691" y="521"/>
                        </a:lnTo>
                        <a:lnTo>
                          <a:pt x="684" y="519"/>
                        </a:lnTo>
                        <a:lnTo>
                          <a:pt x="677" y="521"/>
                        </a:lnTo>
                        <a:lnTo>
                          <a:pt x="669" y="526"/>
                        </a:lnTo>
                        <a:lnTo>
                          <a:pt x="667" y="534"/>
                        </a:lnTo>
                        <a:lnTo>
                          <a:pt x="667" y="534"/>
                        </a:lnTo>
                        <a:lnTo>
                          <a:pt x="667" y="539"/>
                        </a:lnTo>
                        <a:lnTo>
                          <a:pt x="669" y="546"/>
                        </a:lnTo>
                        <a:lnTo>
                          <a:pt x="669" y="554"/>
                        </a:lnTo>
                        <a:lnTo>
                          <a:pt x="669" y="561"/>
                        </a:lnTo>
                        <a:lnTo>
                          <a:pt x="669" y="561"/>
                        </a:lnTo>
                        <a:lnTo>
                          <a:pt x="666" y="566"/>
                        </a:lnTo>
                        <a:lnTo>
                          <a:pt x="662" y="572"/>
                        </a:lnTo>
                        <a:lnTo>
                          <a:pt x="662" y="572"/>
                        </a:lnTo>
                        <a:lnTo>
                          <a:pt x="662" y="573"/>
                        </a:lnTo>
                        <a:lnTo>
                          <a:pt x="664" y="577"/>
                        </a:lnTo>
                        <a:lnTo>
                          <a:pt x="664" y="581"/>
                        </a:lnTo>
                        <a:lnTo>
                          <a:pt x="664" y="581"/>
                        </a:lnTo>
                        <a:lnTo>
                          <a:pt x="662" y="584"/>
                        </a:lnTo>
                        <a:lnTo>
                          <a:pt x="658" y="586"/>
                        </a:lnTo>
                        <a:lnTo>
                          <a:pt x="655" y="586"/>
                        </a:lnTo>
                        <a:lnTo>
                          <a:pt x="651" y="586"/>
                        </a:lnTo>
                        <a:lnTo>
                          <a:pt x="651" y="586"/>
                        </a:lnTo>
                        <a:lnTo>
                          <a:pt x="648" y="590"/>
                        </a:lnTo>
                        <a:lnTo>
                          <a:pt x="646" y="592"/>
                        </a:lnTo>
                        <a:lnTo>
                          <a:pt x="644" y="595"/>
                        </a:lnTo>
                        <a:lnTo>
                          <a:pt x="642" y="601"/>
                        </a:lnTo>
                        <a:lnTo>
                          <a:pt x="642" y="601"/>
                        </a:lnTo>
                        <a:lnTo>
                          <a:pt x="635" y="606"/>
                        </a:lnTo>
                        <a:lnTo>
                          <a:pt x="628" y="608"/>
                        </a:lnTo>
                        <a:lnTo>
                          <a:pt x="619" y="608"/>
                        </a:lnTo>
                        <a:lnTo>
                          <a:pt x="611" y="608"/>
                        </a:lnTo>
                        <a:lnTo>
                          <a:pt x="611" y="608"/>
                        </a:lnTo>
                        <a:lnTo>
                          <a:pt x="601" y="608"/>
                        </a:lnTo>
                        <a:lnTo>
                          <a:pt x="591" y="610"/>
                        </a:lnTo>
                        <a:lnTo>
                          <a:pt x="573" y="617"/>
                        </a:lnTo>
                        <a:lnTo>
                          <a:pt x="573" y="617"/>
                        </a:lnTo>
                        <a:lnTo>
                          <a:pt x="568" y="619"/>
                        </a:lnTo>
                        <a:lnTo>
                          <a:pt x="564" y="619"/>
                        </a:lnTo>
                        <a:lnTo>
                          <a:pt x="555" y="617"/>
                        </a:lnTo>
                        <a:lnTo>
                          <a:pt x="548" y="613"/>
                        </a:lnTo>
                        <a:lnTo>
                          <a:pt x="541" y="610"/>
                        </a:lnTo>
                        <a:lnTo>
                          <a:pt x="541" y="610"/>
                        </a:lnTo>
                        <a:lnTo>
                          <a:pt x="534" y="610"/>
                        </a:lnTo>
                        <a:lnTo>
                          <a:pt x="532" y="611"/>
                        </a:lnTo>
                        <a:lnTo>
                          <a:pt x="530" y="615"/>
                        </a:lnTo>
                        <a:lnTo>
                          <a:pt x="526" y="619"/>
                        </a:lnTo>
                        <a:lnTo>
                          <a:pt x="526" y="619"/>
                        </a:lnTo>
                        <a:lnTo>
                          <a:pt x="523" y="620"/>
                        </a:lnTo>
                        <a:lnTo>
                          <a:pt x="519" y="620"/>
                        </a:lnTo>
                        <a:lnTo>
                          <a:pt x="512" y="617"/>
                        </a:lnTo>
                        <a:lnTo>
                          <a:pt x="512" y="617"/>
                        </a:lnTo>
                        <a:lnTo>
                          <a:pt x="501" y="608"/>
                        </a:lnTo>
                        <a:lnTo>
                          <a:pt x="501" y="608"/>
                        </a:lnTo>
                        <a:lnTo>
                          <a:pt x="497" y="604"/>
                        </a:lnTo>
                        <a:lnTo>
                          <a:pt x="497" y="601"/>
                        </a:lnTo>
                        <a:lnTo>
                          <a:pt x="497" y="595"/>
                        </a:lnTo>
                        <a:lnTo>
                          <a:pt x="501" y="590"/>
                        </a:lnTo>
                        <a:lnTo>
                          <a:pt x="503" y="584"/>
                        </a:lnTo>
                        <a:lnTo>
                          <a:pt x="503" y="584"/>
                        </a:lnTo>
                        <a:lnTo>
                          <a:pt x="501" y="579"/>
                        </a:lnTo>
                        <a:lnTo>
                          <a:pt x="499" y="573"/>
                        </a:lnTo>
                        <a:lnTo>
                          <a:pt x="499" y="570"/>
                        </a:lnTo>
                        <a:lnTo>
                          <a:pt x="499" y="564"/>
                        </a:lnTo>
                        <a:lnTo>
                          <a:pt x="499" y="564"/>
                        </a:lnTo>
                        <a:lnTo>
                          <a:pt x="501" y="559"/>
                        </a:lnTo>
                        <a:lnTo>
                          <a:pt x="503" y="554"/>
                        </a:lnTo>
                        <a:lnTo>
                          <a:pt x="503" y="554"/>
                        </a:lnTo>
                        <a:lnTo>
                          <a:pt x="501" y="546"/>
                        </a:lnTo>
                        <a:lnTo>
                          <a:pt x="501" y="543"/>
                        </a:lnTo>
                        <a:lnTo>
                          <a:pt x="501" y="539"/>
                        </a:lnTo>
                        <a:lnTo>
                          <a:pt x="501" y="539"/>
                        </a:lnTo>
                        <a:lnTo>
                          <a:pt x="503" y="534"/>
                        </a:lnTo>
                        <a:lnTo>
                          <a:pt x="505" y="526"/>
                        </a:lnTo>
                        <a:lnTo>
                          <a:pt x="505" y="525"/>
                        </a:lnTo>
                        <a:lnTo>
                          <a:pt x="503" y="521"/>
                        </a:lnTo>
                        <a:lnTo>
                          <a:pt x="499" y="521"/>
                        </a:lnTo>
                        <a:lnTo>
                          <a:pt x="496" y="523"/>
                        </a:lnTo>
                        <a:lnTo>
                          <a:pt x="496" y="523"/>
                        </a:lnTo>
                        <a:lnTo>
                          <a:pt x="494" y="525"/>
                        </a:lnTo>
                        <a:lnTo>
                          <a:pt x="492" y="528"/>
                        </a:lnTo>
                        <a:lnTo>
                          <a:pt x="492" y="530"/>
                        </a:lnTo>
                        <a:lnTo>
                          <a:pt x="490" y="534"/>
                        </a:lnTo>
                        <a:lnTo>
                          <a:pt x="490" y="534"/>
                        </a:lnTo>
                        <a:lnTo>
                          <a:pt x="488" y="534"/>
                        </a:lnTo>
                        <a:lnTo>
                          <a:pt x="485" y="534"/>
                        </a:lnTo>
                        <a:lnTo>
                          <a:pt x="481" y="532"/>
                        </a:lnTo>
                        <a:lnTo>
                          <a:pt x="477" y="532"/>
                        </a:lnTo>
                        <a:lnTo>
                          <a:pt x="477" y="532"/>
                        </a:lnTo>
                        <a:lnTo>
                          <a:pt x="476" y="534"/>
                        </a:lnTo>
                        <a:lnTo>
                          <a:pt x="476" y="535"/>
                        </a:lnTo>
                        <a:lnTo>
                          <a:pt x="479" y="539"/>
                        </a:lnTo>
                        <a:lnTo>
                          <a:pt x="486" y="544"/>
                        </a:lnTo>
                        <a:lnTo>
                          <a:pt x="488" y="546"/>
                        </a:lnTo>
                        <a:lnTo>
                          <a:pt x="488" y="548"/>
                        </a:lnTo>
                        <a:lnTo>
                          <a:pt x="488" y="548"/>
                        </a:lnTo>
                        <a:lnTo>
                          <a:pt x="470" y="552"/>
                        </a:lnTo>
                        <a:lnTo>
                          <a:pt x="467" y="555"/>
                        </a:lnTo>
                        <a:lnTo>
                          <a:pt x="465" y="557"/>
                        </a:lnTo>
                        <a:lnTo>
                          <a:pt x="463" y="561"/>
                        </a:lnTo>
                        <a:lnTo>
                          <a:pt x="465" y="566"/>
                        </a:lnTo>
                        <a:lnTo>
                          <a:pt x="465" y="566"/>
                        </a:lnTo>
                        <a:lnTo>
                          <a:pt x="468" y="570"/>
                        </a:lnTo>
                        <a:lnTo>
                          <a:pt x="470" y="570"/>
                        </a:lnTo>
                        <a:lnTo>
                          <a:pt x="472" y="573"/>
                        </a:lnTo>
                        <a:lnTo>
                          <a:pt x="472" y="573"/>
                        </a:lnTo>
                        <a:lnTo>
                          <a:pt x="474" y="577"/>
                        </a:lnTo>
                        <a:lnTo>
                          <a:pt x="472" y="579"/>
                        </a:lnTo>
                        <a:lnTo>
                          <a:pt x="470" y="582"/>
                        </a:lnTo>
                        <a:lnTo>
                          <a:pt x="468" y="586"/>
                        </a:lnTo>
                        <a:lnTo>
                          <a:pt x="468" y="586"/>
                        </a:lnTo>
                        <a:lnTo>
                          <a:pt x="468" y="590"/>
                        </a:lnTo>
                        <a:lnTo>
                          <a:pt x="470" y="593"/>
                        </a:lnTo>
                        <a:lnTo>
                          <a:pt x="476" y="601"/>
                        </a:lnTo>
                        <a:lnTo>
                          <a:pt x="481" y="606"/>
                        </a:lnTo>
                        <a:lnTo>
                          <a:pt x="483" y="610"/>
                        </a:lnTo>
                        <a:lnTo>
                          <a:pt x="485" y="613"/>
                        </a:lnTo>
                        <a:lnTo>
                          <a:pt x="485" y="613"/>
                        </a:lnTo>
                        <a:lnTo>
                          <a:pt x="485" y="619"/>
                        </a:lnTo>
                        <a:lnTo>
                          <a:pt x="485" y="622"/>
                        </a:lnTo>
                        <a:lnTo>
                          <a:pt x="483" y="626"/>
                        </a:lnTo>
                        <a:lnTo>
                          <a:pt x="479" y="628"/>
                        </a:lnTo>
                        <a:lnTo>
                          <a:pt x="472" y="628"/>
                        </a:lnTo>
                        <a:lnTo>
                          <a:pt x="463" y="628"/>
                        </a:lnTo>
                        <a:lnTo>
                          <a:pt x="463" y="628"/>
                        </a:lnTo>
                        <a:lnTo>
                          <a:pt x="456" y="635"/>
                        </a:lnTo>
                        <a:lnTo>
                          <a:pt x="456" y="635"/>
                        </a:lnTo>
                        <a:lnTo>
                          <a:pt x="450" y="637"/>
                        </a:lnTo>
                        <a:lnTo>
                          <a:pt x="443" y="635"/>
                        </a:lnTo>
                        <a:lnTo>
                          <a:pt x="443" y="635"/>
                        </a:lnTo>
                        <a:lnTo>
                          <a:pt x="436" y="635"/>
                        </a:lnTo>
                        <a:lnTo>
                          <a:pt x="429" y="637"/>
                        </a:lnTo>
                        <a:lnTo>
                          <a:pt x="423" y="640"/>
                        </a:lnTo>
                        <a:lnTo>
                          <a:pt x="420" y="646"/>
                        </a:lnTo>
                        <a:lnTo>
                          <a:pt x="420" y="646"/>
                        </a:lnTo>
                        <a:lnTo>
                          <a:pt x="416" y="653"/>
                        </a:lnTo>
                        <a:lnTo>
                          <a:pt x="416" y="660"/>
                        </a:lnTo>
                        <a:lnTo>
                          <a:pt x="416" y="666"/>
                        </a:lnTo>
                        <a:lnTo>
                          <a:pt x="414" y="673"/>
                        </a:lnTo>
                        <a:lnTo>
                          <a:pt x="414" y="673"/>
                        </a:lnTo>
                        <a:lnTo>
                          <a:pt x="410" y="677"/>
                        </a:lnTo>
                        <a:lnTo>
                          <a:pt x="407" y="678"/>
                        </a:lnTo>
                        <a:lnTo>
                          <a:pt x="398" y="680"/>
                        </a:lnTo>
                        <a:lnTo>
                          <a:pt x="389" y="682"/>
                        </a:lnTo>
                        <a:lnTo>
                          <a:pt x="380" y="680"/>
                        </a:lnTo>
                        <a:lnTo>
                          <a:pt x="380" y="680"/>
                        </a:lnTo>
                        <a:lnTo>
                          <a:pt x="374" y="680"/>
                        </a:lnTo>
                        <a:lnTo>
                          <a:pt x="369" y="682"/>
                        </a:lnTo>
                        <a:lnTo>
                          <a:pt x="365" y="686"/>
                        </a:lnTo>
                        <a:lnTo>
                          <a:pt x="365" y="693"/>
                        </a:lnTo>
                        <a:lnTo>
                          <a:pt x="365" y="693"/>
                        </a:lnTo>
                        <a:lnTo>
                          <a:pt x="367" y="700"/>
                        </a:lnTo>
                        <a:lnTo>
                          <a:pt x="369" y="704"/>
                        </a:lnTo>
                        <a:lnTo>
                          <a:pt x="369" y="709"/>
                        </a:lnTo>
                        <a:lnTo>
                          <a:pt x="369" y="709"/>
                        </a:lnTo>
                        <a:lnTo>
                          <a:pt x="365" y="715"/>
                        </a:lnTo>
                        <a:lnTo>
                          <a:pt x="360" y="716"/>
                        </a:lnTo>
                        <a:lnTo>
                          <a:pt x="354" y="718"/>
                        </a:lnTo>
                        <a:lnTo>
                          <a:pt x="349" y="718"/>
                        </a:lnTo>
                        <a:lnTo>
                          <a:pt x="349" y="718"/>
                        </a:lnTo>
                        <a:lnTo>
                          <a:pt x="344" y="716"/>
                        </a:lnTo>
                        <a:lnTo>
                          <a:pt x="340" y="715"/>
                        </a:lnTo>
                        <a:lnTo>
                          <a:pt x="334" y="711"/>
                        </a:lnTo>
                        <a:lnTo>
                          <a:pt x="331" y="709"/>
                        </a:lnTo>
                        <a:lnTo>
                          <a:pt x="331" y="709"/>
                        </a:lnTo>
                        <a:lnTo>
                          <a:pt x="325" y="707"/>
                        </a:lnTo>
                        <a:lnTo>
                          <a:pt x="324" y="709"/>
                        </a:lnTo>
                        <a:lnTo>
                          <a:pt x="322" y="709"/>
                        </a:lnTo>
                        <a:lnTo>
                          <a:pt x="320" y="713"/>
                        </a:lnTo>
                        <a:lnTo>
                          <a:pt x="322" y="718"/>
                        </a:lnTo>
                        <a:lnTo>
                          <a:pt x="325" y="724"/>
                        </a:lnTo>
                        <a:lnTo>
                          <a:pt x="325" y="724"/>
                        </a:lnTo>
                        <a:lnTo>
                          <a:pt x="325" y="729"/>
                        </a:lnTo>
                        <a:lnTo>
                          <a:pt x="325" y="731"/>
                        </a:lnTo>
                        <a:lnTo>
                          <a:pt x="324" y="733"/>
                        </a:lnTo>
                        <a:lnTo>
                          <a:pt x="320" y="734"/>
                        </a:lnTo>
                        <a:lnTo>
                          <a:pt x="313" y="734"/>
                        </a:lnTo>
                        <a:lnTo>
                          <a:pt x="305" y="734"/>
                        </a:lnTo>
                        <a:lnTo>
                          <a:pt x="305" y="734"/>
                        </a:lnTo>
                        <a:lnTo>
                          <a:pt x="286" y="734"/>
                        </a:lnTo>
                        <a:lnTo>
                          <a:pt x="282" y="734"/>
                        </a:lnTo>
                        <a:lnTo>
                          <a:pt x="277" y="736"/>
                        </a:lnTo>
                        <a:lnTo>
                          <a:pt x="275" y="738"/>
                        </a:lnTo>
                        <a:lnTo>
                          <a:pt x="273" y="744"/>
                        </a:lnTo>
                        <a:lnTo>
                          <a:pt x="273" y="744"/>
                        </a:lnTo>
                        <a:lnTo>
                          <a:pt x="275" y="747"/>
                        </a:lnTo>
                        <a:lnTo>
                          <a:pt x="277" y="751"/>
                        </a:lnTo>
                        <a:lnTo>
                          <a:pt x="282" y="754"/>
                        </a:lnTo>
                        <a:lnTo>
                          <a:pt x="298" y="758"/>
                        </a:lnTo>
                        <a:lnTo>
                          <a:pt x="298" y="758"/>
                        </a:lnTo>
                        <a:lnTo>
                          <a:pt x="302" y="762"/>
                        </a:lnTo>
                        <a:lnTo>
                          <a:pt x="305" y="765"/>
                        </a:lnTo>
                        <a:lnTo>
                          <a:pt x="307" y="772"/>
                        </a:lnTo>
                        <a:lnTo>
                          <a:pt x="309" y="780"/>
                        </a:lnTo>
                        <a:lnTo>
                          <a:pt x="311" y="783"/>
                        </a:lnTo>
                        <a:lnTo>
                          <a:pt x="315" y="787"/>
                        </a:lnTo>
                        <a:lnTo>
                          <a:pt x="315" y="787"/>
                        </a:lnTo>
                        <a:lnTo>
                          <a:pt x="325" y="791"/>
                        </a:lnTo>
                        <a:lnTo>
                          <a:pt x="334" y="796"/>
                        </a:lnTo>
                        <a:lnTo>
                          <a:pt x="338" y="798"/>
                        </a:lnTo>
                        <a:lnTo>
                          <a:pt x="340" y="803"/>
                        </a:lnTo>
                        <a:lnTo>
                          <a:pt x="340" y="807"/>
                        </a:lnTo>
                        <a:lnTo>
                          <a:pt x="338" y="814"/>
                        </a:lnTo>
                        <a:lnTo>
                          <a:pt x="338" y="814"/>
                        </a:lnTo>
                        <a:lnTo>
                          <a:pt x="333" y="821"/>
                        </a:lnTo>
                        <a:lnTo>
                          <a:pt x="327" y="829"/>
                        </a:lnTo>
                        <a:lnTo>
                          <a:pt x="327" y="829"/>
                        </a:lnTo>
                        <a:lnTo>
                          <a:pt x="325" y="834"/>
                        </a:lnTo>
                        <a:lnTo>
                          <a:pt x="325" y="839"/>
                        </a:lnTo>
                        <a:lnTo>
                          <a:pt x="325" y="845"/>
                        </a:lnTo>
                        <a:lnTo>
                          <a:pt x="322" y="850"/>
                        </a:lnTo>
                        <a:lnTo>
                          <a:pt x="322" y="850"/>
                        </a:lnTo>
                        <a:lnTo>
                          <a:pt x="318" y="854"/>
                        </a:lnTo>
                        <a:lnTo>
                          <a:pt x="315" y="858"/>
                        </a:lnTo>
                        <a:lnTo>
                          <a:pt x="304" y="859"/>
                        </a:lnTo>
                        <a:lnTo>
                          <a:pt x="295" y="861"/>
                        </a:lnTo>
                        <a:lnTo>
                          <a:pt x="284" y="861"/>
                        </a:lnTo>
                        <a:lnTo>
                          <a:pt x="284" y="861"/>
                        </a:lnTo>
                        <a:lnTo>
                          <a:pt x="271" y="861"/>
                        </a:lnTo>
                        <a:lnTo>
                          <a:pt x="258" y="859"/>
                        </a:lnTo>
                        <a:lnTo>
                          <a:pt x="258" y="859"/>
                        </a:lnTo>
                        <a:lnTo>
                          <a:pt x="253" y="858"/>
                        </a:lnTo>
                        <a:lnTo>
                          <a:pt x="248" y="856"/>
                        </a:lnTo>
                        <a:lnTo>
                          <a:pt x="248" y="856"/>
                        </a:lnTo>
                        <a:lnTo>
                          <a:pt x="240" y="850"/>
                        </a:lnTo>
                        <a:lnTo>
                          <a:pt x="235" y="848"/>
                        </a:lnTo>
                        <a:lnTo>
                          <a:pt x="231" y="848"/>
                        </a:lnTo>
                        <a:lnTo>
                          <a:pt x="231" y="848"/>
                        </a:lnTo>
                        <a:lnTo>
                          <a:pt x="226" y="852"/>
                        </a:lnTo>
                        <a:lnTo>
                          <a:pt x="226" y="852"/>
                        </a:lnTo>
                        <a:lnTo>
                          <a:pt x="224" y="854"/>
                        </a:lnTo>
                        <a:lnTo>
                          <a:pt x="219" y="856"/>
                        </a:lnTo>
                        <a:lnTo>
                          <a:pt x="219" y="856"/>
                        </a:lnTo>
                        <a:lnTo>
                          <a:pt x="213" y="858"/>
                        </a:lnTo>
                        <a:lnTo>
                          <a:pt x="208" y="861"/>
                        </a:lnTo>
                        <a:lnTo>
                          <a:pt x="204" y="865"/>
                        </a:lnTo>
                        <a:lnTo>
                          <a:pt x="204" y="872"/>
                        </a:lnTo>
                        <a:lnTo>
                          <a:pt x="204" y="872"/>
                        </a:lnTo>
                        <a:lnTo>
                          <a:pt x="206" y="885"/>
                        </a:lnTo>
                        <a:lnTo>
                          <a:pt x="210" y="894"/>
                        </a:lnTo>
                        <a:lnTo>
                          <a:pt x="211" y="905"/>
                        </a:lnTo>
                        <a:lnTo>
                          <a:pt x="210" y="910"/>
                        </a:lnTo>
                        <a:lnTo>
                          <a:pt x="208" y="915"/>
                        </a:lnTo>
                        <a:lnTo>
                          <a:pt x="208" y="915"/>
                        </a:lnTo>
                        <a:lnTo>
                          <a:pt x="201" y="926"/>
                        </a:lnTo>
                        <a:lnTo>
                          <a:pt x="199" y="932"/>
                        </a:lnTo>
                        <a:lnTo>
                          <a:pt x="199" y="939"/>
                        </a:lnTo>
                        <a:lnTo>
                          <a:pt x="199" y="939"/>
                        </a:lnTo>
                        <a:lnTo>
                          <a:pt x="202" y="950"/>
                        </a:lnTo>
                        <a:lnTo>
                          <a:pt x="206" y="962"/>
                        </a:lnTo>
                        <a:lnTo>
                          <a:pt x="213" y="972"/>
                        </a:lnTo>
                        <a:lnTo>
                          <a:pt x="220" y="979"/>
                        </a:lnTo>
                        <a:lnTo>
                          <a:pt x="220" y="979"/>
                        </a:lnTo>
                        <a:lnTo>
                          <a:pt x="229" y="982"/>
                        </a:lnTo>
                        <a:lnTo>
                          <a:pt x="239" y="986"/>
                        </a:lnTo>
                        <a:lnTo>
                          <a:pt x="239" y="986"/>
                        </a:lnTo>
                        <a:lnTo>
                          <a:pt x="251" y="991"/>
                        </a:lnTo>
                        <a:lnTo>
                          <a:pt x="258" y="993"/>
                        </a:lnTo>
                        <a:lnTo>
                          <a:pt x="266" y="995"/>
                        </a:lnTo>
                        <a:lnTo>
                          <a:pt x="266" y="995"/>
                        </a:lnTo>
                        <a:lnTo>
                          <a:pt x="275" y="993"/>
                        </a:lnTo>
                        <a:lnTo>
                          <a:pt x="280" y="993"/>
                        </a:lnTo>
                        <a:lnTo>
                          <a:pt x="286" y="991"/>
                        </a:lnTo>
                        <a:lnTo>
                          <a:pt x="286" y="991"/>
                        </a:lnTo>
                        <a:lnTo>
                          <a:pt x="295" y="995"/>
                        </a:lnTo>
                        <a:lnTo>
                          <a:pt x="298" y="997"/>
                        </a:lnTo>
                        <a:lnTo>
                          <a:pt x="304" y="997"/>
                        </a:lnTo>
                        <a:lnTo>
                          <a:pt x="304" y="997"/>
                        </a:lnTo>
                        <a:lnTo>
                          <a:pt x="307" y="995"/>
                        </a:lnTo>
                        <a:lnTo>
                          <a:pt x="311" y="991"/>
                        </a:lnTo>
                        <a:lnTo>
                          <a:pt x="316" y="984"/>
                        </a:lnTo>
                        <a:lnTo>
                          <a:pt x="316" y="984"/>
                        </a:lnTo>
                        <a:lnTo>
                          <a:pt x="322" y="977"/>
                        </a:lnTo>
                        <a:lnTo>
                          <a:pt x="329" y="972"/>
                        </a:lnTo>
                        <a:lnTo>
                          <a:pt x="329" y="972"/>
                        </a:lnTo>
                        <a:lnTo>
                          <a:pt x="340" y="964"/>
                        </a:lnTo>
                        <a:lnTo>
                          <a:pt x="344" y="961"/>
                        </a:lnTo>
                        <a:lnTo>
                          <a:pt x="345" y="955"/>
                        </a:lnTo>
                        <a:lnTo>
                          <a:pt x="345" y="955"/>
                        </a:lnTo>
                        <a:lnTo>
                          <a:pt x="347" y="948"/>
                        </a:lnTo>
                        <a:lnTo>
                          <a:pt x="347" y="941"/>
                        </a:lnTo>
                        <a:lnTo>
                          <a:pt x="347" y="934"/>
                        </a:lnTo>
                        <a:lnTo>
                          <a:pt x="349" y="926"/>
                        </a:lnTo>
                        <a:lnTo>
                          <a:pt x="349" y="926"/>
                        </a:lnTo>
                        <a:lnTo>
                          <a:pt x="358" y="912"/>
                        </a:lnTo>
                        <a:lnTo>
                          <a:pt x="365" y="905"/>
                        </a:lnTo>
                        <a:lnTo>
                          <a:pt x="371" y="899"/>
                        </a:lnTo>
                        <a:lnTo>
                          <a:pt x="371" y="899"/>
                        </a:lnTo>
                        <a:lnTo>
                          <a:pt x="383" y="894"/>
                        </a:lnTo>
                        <a:lnTo>
                          <a:pt x="391" y="890"/>
                        </a:lnTo>
                        <a:lnTo>
                          <a:pt x="394" y="886"/>
                        </a:lnTo>
                        <a:lnTo>
                          <a:pt x="394" y="886"/>
                        </a:lnTo>
                        <a:lnTo>
                          <a:pt x="396" y="879"/>
                        </a:lnTo>
                        <a:lnTo>
                          <a:pt x="394" y="872"/>
                        </a:lnTo>
                        <a:lnTo>
                          <a:pt x="394" y="867"/>
                        </a:lnTo>
                        <a:lnTo>
                          <a:pt x="396" y="863"/>
                        </a:lnTo>
                        <a:lnTo>
                          <a:pt x="400" y="859"/>
                        </a:lnTo>
                        <a:lnTo>
                          <a:pt x="400" y="859"/>
                        </a:lnTo>
                        <a:lnTo>
                          <a:pt x="407" y="854"/>
                        </a:lnTo>
                        <a:lnTo>
                          <a:pt x="412" y="854"/>
                        </a:lnTo>
                        <a:lnTo>
                          <a:pt x="416" y="854"/>
                        </a:lnTo>
                        <a:lnTo>
                          <a:pt x="416" y="854"/>
                        </a:lnTo>
                        <a:lnTo>
                          <a:pt x="425" y="858"/>
                        </a:lnTo>
                        <a:lnTo>
                          <a:pt x="436" y="859"/>
                        </a:lnTo>
                        <a:lnTo>
                          <a:pt x="436" y="859"/>
                        </a:lnTo>
                        <a:lnTo>
                          <a:pt x="443" y="859"/>
                        </a:lnTo>
                        <a:lnTo>
                          <a:pt x="450" y="856"/>
                        </a:lnTo>
                        <a:lnTo>
                          <a:pt x="450" y="856"/>
                        </a:lnTo>
                        <a:lnTo>
                          <a:pt x="459" y="848"/>
                        </a:lnTo>
                        <a:lnTo>
                          <a:pt x="468" y="839"/>
                        </a:lnTo>
                        <a:lnTo>
                          <a:pt x="468" y="839"/>
                        </a:lnTo>
                        <a:lnTo>
                          <a:pt x="470" y="836"/>
                        </a:lnTo>
                        <a:lnTo>
                          <a:pt x="474" y="836"/>
                        </a:lnTo>
                        <a:lnTo>
                          <a:pt x="481" y="836"/>
                        </a:lnTo>
                        <a:lnTo>
                          <a:pt x="481" y="836"/>
                        </a:lnTo>
                        <a:lnTo>
                          <a:pt x="488" y="838"/>
                        </a:lnTo>
                        <a:lnTo>
                          <a:pt x="496" y="843"/>
                        </a:lnTo>
                        <a:lnTo>
                          <a:pt x="501" y="848"/>
                        </a:lnTo>
                        <a:lnTo>
                          <a:pt x="505" y="856"/>
                        </a:lnTo>
                        <a:lnTo>
                          <a:pt x="505" y="856"/>
                        </a:lnTo>
                        <a:lnTo>
                          <a:pt x="506" y="865"/>
                        </a:lnTo>
                        <a:lnTo>
                          <a:pt x="510" y="872"/>
                        </a:lnTo>
                        <a:lnTo>
                          <a:pt x="510" y="872"/>
                        </a:lnTo>
                        <a:lnTo>
                          <a:pt x="521" y="885"/>
                        </a:lnTo>
                        <a:lnTo>
                          <a:pt x="521" y="885"/>
                        </a:lnTo>
                        <a:lnTo>
                          <a:pt x="528" y="892"/>
                        </a:lnTo>
                        <a:lnTo>
                          <a:pt x="534" y="896"/>
                        </a:lnTo>
                        <a:lnTo>
                          <a:pt x="548" y="905"/>
                        </a:lnTo>
                        <a:lnTo>
                          <a:pt x="548" y="905"/>
                        </a:lnTo>
                        <a:lnTo>
                          <a:pt x="564" y="912"/>
                        </a:lnTo>
                        <a:lnTo>
                          <a:pt x="572" y="917"/>
                        </a:lnTo>
                        <a:lnTo>
                          <a:pt x="577" y="926"/>
                        </a:lnTo>
                        <a:lnTo>
                          <a:pt x="577" y="926"/>
                        </a:lnTo>
                        <a:lnTo>
                          <a:pt x="582" y="939"/>
                        </a:lnTo>
                        <a:lnTo>
                          <a:pt x="582" y="952"/>
                        </a:lnTo>
                        <a:lnTo>
                          <a:pt x="582" y="952"/>
                        </a:lnTo>
                        <a:lnTo>
                          <a:pt x="581" y="961"/>
                        </a:lnTo>
                        <a:lnTo>
                          <a:pt x="581" y="961"/>
                        </a:lnTo>
                        <a:lnTo>
                          <a:pt x="581" y="966"/>
                        </a:lnTo>
                        <a:lnTo>
                          <a:pt x="581" y="970"/>
                        </a:lnTo>
                        <a:lnTo>
                          <a:pt x="581" y="970"/>
                        </a:lnTo>
                        <a:lnTo>
                          <a:pt x="577" y="972"/>
                        </a:lnTo>
                        <a:lnTo>
                          <a:pt x="575" y="972"/>
                        </a:lnTo>
                        <a:lnTo>
                          <a:pt x="570" y="972"/>
                        </a:lnTo>
                        <a:lnTo>
                          <a:pt x="570" y="972"/>
                        </a:lnTo>
                        <a:lnTo>
                          <a:pt x="559" y="970"/>
                        </a:lnTo>
                        <a:lnTo>
                          <a:pt x="550" y="970"/>
                        </a:lnTo>
                        <a:lnTo>
                          <a:pt x="550" y="970"/>
                        </a:lnTo>
                        <a:lnTo>
                          <a:pt x="544" y="970"/>
                        </a:lnTo>
                        <a:lnTo>
                          <a:pt x="543" y="972"/>
                        </a:lnTo>
                        <a:lnTo>
                          <a:pt x="541" y="973"/>
                        </a:lnTo>
                        <a:lnTo>
                          <a:pt x="541" y="977"/>
                        </a:lnTo>
                        <a:lnTo>
                          <a:pt x="541" y="982"/>
                        </a:lnTo>
                        <a:lnTo>
                          <a:pt x="546" y="988"/>
                        </a:lnTo>
                        <a:lnTo>
                          <a:pt x="546" y="988"/>
                        </a:lnTo>
                        <a:lnTo>
                          <a:pt x="552" y="991"/>
                        </a:lnTo>
                        <a:lnTo>
                          <a:pt x="559" y="993"/>
                        </a:lnTo>
                        <a:lnTo>
                          <a:pt x="559" y="993"/>
                        </a:lnTo>
                        <a:lnTo>
                          <a:pt x="564" y="993"/>
                        </a:lnTo>
                        <a:lnTo>
                          <a:pt x="570" y="991"/>
                        </a:lnTo>
                        <a:lnTo>
                          <a:pt x="570" y="991"/>
                        </a:lnTo>
                        <a:lnTo>
                          <a:pt x="572" y="990"/>
                        </a:lnTo>
                        <a:lnTo>
                          <a:pt x="573" y="986"/>
                        </a:lnTo>
                        <a:lnTo>
                          <a:pt x="577" y="979"/>
                        </a:lnTo>
                        <a:lnTo>
                          <a:pt x="577" y="979"/>
                        </a:lnTo>
                        <a:lnTo>
                          <a:pt x="579" y="977"/>
                        </a:lnTo>
                        <a:lnTo>
                          <a:pt x="581" y="975"/>
                        </a:lnTo>
                        <a:lnTo>
                          <a:pt x="586" y="973"/>
                        </a:lnTo>
                        <a:lnTo>
                          <a:pt x="586" y="973"/>
                        </a:lnTo>
                        <a:lnTo>
                          <a:pt x="590" y="968"/>
                        </a:lnTo>
                        <a:lnTo>
                          <a:pt x="590" y="968"/>
                        </a:lnTo>
                        <a:lnTo>
                          <a:pt x="595" y="962"/>
                        </a:lnTo>
                        <a:lnTo>
                          <a:pt x="595" y="962"/>
                        </a:lnTo>
                        <a:lnTo>
                          <a:pt x="601" y="955"/>
                        </a:lnTo>
                        <a:lnTo>
                          <a:pt x="601" y="955"/>
                        </a:lnTo>
                        <a:lnTo>
                          <a:pt x="602" y="950"/>
                        </a:lnTo>
                        <a:lnTo>
                          <a:pt x="602" y="946"/>
                        </a:lnTo>
                        <a:lnTo>
                          <a:pt x="599" y="939"/>
                        </a:lnTo>
                        <a:lnTo>
                          <a:pt x="599" y="939"/>
                        </a:lnTo>
                        <a:lnTo>
                          <a:pt x="597" y="935"/>
                        </a:lnTo>
                        <a:lnTo>
                          <a:pt x="597" y="930"/>
                        </a:lnTo>
                        <a:lnTo>
                          <a:pt x="599" y="923"/>
                        </a:lnTo>
                        <a:lnTo>
                          <a:pt x="599" y="923"/>
                        </a:lnTo>
                        <a:lnTo>
                          <a:pt x="601" y="921"/>
                        </a:lnTo>
                        <a:lnTo>
                          <a:pt x="604" y="921"/>
                        </a:lnTo>
                        <a:lnTo>
                          <a:pt x="610" y="923"/>
                        </a:lnTo>
                        <a:lnTo>
                          <a:pt x="615" y="926"/>
                        </a:lnTo>
                        <a:lnTo>
                          <a:pt x="617" y="926"/>
                        </a:lnTo>
                        <a:lnTo>
                          <a:pt x="619" y="926"/>
                        </a:lnTo>
                        <a:lnTo>
                          <a:pt x="619" y="926"/>
                        </a:lnTo>
                        <a:lnTo>
                          <a:pt x="620" y="924"/>
                        </a:lnTo>
                        <a:lnTo>
                          <a:pt x="620" y="923"/>
                        </a:lnTo>
                        <a:lnTo>
                          <a:pt x="617" y="917"/>
                        </a:lnTo>
                        <a:lnTo>
                          <a:pt x="608" y="910"/>
                        </a:lnTo>
                        <a:lnTo>
                          <a:pt x="608" y="910"/>
                        </a:lnTo>
                        <a:lnTo>
                          <a:pt x="601" y="906"/>
                        </a:lnTo>
                        <a:lnTo>
                          <a:pt x="593" y="905"/>
                        </a:lnTo>
                        <a:lnTo>
                          <a:pt x="593" y="905"/>
                        </a:lnTo>
                        <a:lnTo>
                          <a:pt x="582" y="892"/>
                        </a:lnTo>
                        <a:lnTo>
                          <a:pt x="582" y="892"/>
                        </a:lnTo>
                        <a:lnTo>
                          <a:pt x="577" y="888"/>
                        </a:lnTo>
                        <a:lnTo>
                          <a:pt x="570" y="883"/>
                        </a:lnTo>
                        <a:lnTo>
                          <a:pt x="563" y="879"/>
                        </a:lnTo>
                        <a:lnTo>
                          <a:pt x="555" y="874"/>
                        </a:lnTo>
                        <a:lnTo>
                          <a:pt x="555" y="874"/>
                        </a:lnTo>
                        <a:lnTo>
                          <a:pt x="548" y="863"/>
                        </a:lnTo>
                        <a:lnTo>
                          <a:pt x="543" y="854"/>
                        </a:lnTo>
                        <a:lnTo>
                          <a:pt x="543" y="854"/>
                        </a:lnTo>
                        <a:lnTo>
                          <a:pt x="537" y="845"/>
                        </a:lnTo>
                        <a:lnTo>
                          <a:pt x="532" y="838"/>
                        </a:lnTo>
                        <a:lnTo>
                          <a:pt x="532" y="838"/>
                        </a:lnTo>
                        <a:lnTo>
                          <a:pt x="530" y="830"/>
                        </a:lnTo>
                        <a:lnTo>
                          <a:pt x="530" y="823"/>
                        </a:lnTo>
                        <a:lnTo>
                          <a:pt x="530" y="821"/>
                        </a:lnTo>
                        <a:lnTo>
                          <a:pt x="534" y="820"/>
                        </a:lnTo>
                        <a:lnTo>
                          <a:pt x="535" y="818"/>
                        </a:lnTo>
                        <a:lnTo>
                          <a:pt x="541" y="818"/>
                        </a:lnTo>
                        <a:lnTo>
                          <a:pt x="541" y="818"/>
                        </a:lnTo>
                        <a:lnTo>
                          <a:pt x="544" y="820"/>
                        </a:lnTo>
                        <a:lnTo>
                          <a:pt x="550" y="821"/>
                        </a:lnTo>
                        <a:lnTo>
                          <a:pt x="555" y="829"/>
                        </a:lnTo>
                        <a:lnTo>
                          <a:pt x="555" y="829"/>
                        </a:lnTo>
                        <a:lnTo>
                          <a:pt x="561" y="839"/>
                        </a:lnTo>
                        <a:lnTo>
                          <a:pt x="568" y="848"/>
                        </a:lnTo>
                        <a:lnTo>
                          <a:pt x="568" y="848"/>
                        </a:lnTo>
                        <a:lnTo>
                          <a:pt x="575" y="854"/>
                        </a:lnTo>
                        <a:lnTo>
                          <a:pt x="582" y="859"/>
                        </a:lnTo>
                        <a:lnTo>
                          <a:pt x="599" y="868"/>
                        </a:lnTo>
                        <a:lnTo>
                          <a:pt x="599" y="868"/>
                        </a:lnTo>
                        <a:lnTo>
                          <a:pt x="613" y="876"/>
                        </a:lnTo>
                        <a:lnTo>
                          <a:pt x="620" y="877"/>
                        </a:lnTo>
                        <a:lnTo>
                          <a:pt x="626" y="881"/>
                        </a:lnTo>
                        <a:lnTo>
                          <a:pt x="626" y="881"/>
                        </a:lnTo>
                        <a:lnTo>
                          <a:pt x="633" y="888"/>
                        </a:lnTo>
                        <a:lnTo>
                          <a:pt x="637" y="896"/>
                        </a:lnTo>
                        <a:lnTo>
                          <a:pt x="637" y="896"/>
                        </a:lnTo>
                        <a:lnTo>
                          <a:pt x="639" y="908"/>
                        </a:lnTo>
                        <a:lnTo>
                          <a:pt x="640" y="923"/>
                        </a:lnTo>
                        <a:lnTo>
                          <a:pt x="640" y="923"/>
                        </a:lnTo>
                        <a:lnTo>
                          <a:pt x="642" y="928"/>
                        </a:lnTo>
                        <a:lnTo>
                          <a:pt x="644" y="935"/>
                        </a:lnTo>
                        <a:lnTo>
                          <a:pt x="653" y="946"/>
                        </a:lnTo>
                        <a:lnTo>
                          <a:pt x="653" y="946"/>
                        </a:lnTo>
                        <a:lnTo>
                          <a:pt x="662" y="953"/>
                        </a:lnTo>
                        <a:lnTo>
                          <a:pt x="662" y="953"/>
                        </a:lnTo>
                        <a:lnTo>
                          <a:pt x="669" y="961"/>
                        </a:lnTo>
                        <a:lnTo>
                          <a:pt x="669" y="961"/>
                        </a:lnTo>
                        <a:lnTo>
                          <a:pt x="678" y="964"/>
                        </a:lnTo>
                        <a:lnTo>
                          <a:pt x="682" y="966"/>
                        </a:lnTo>
                        <a:lnTo>
                          <a:pt x="686" y="970"/>
                        </a:lnTo>
                        <a:lnTo>
                          <a:pt x="686" y="970"/>
                        </a:lnTo>
                        <a:lnTo>
                          <a:pt x="684" y="972"/>
                        </a:lnTo>
                        <a:lnTo>
                          <a:pt x="682" y="973"/>
                        </a:lnTo>
                        <a:lnTo>
                          <a:pt x="675" y="973"/>
                        </a:lnTo>
                        <a:lnTo>
                          <a:pt x="675" y="973"/>
                        </a:lnTo>
                        <a:lnTo>
                          <a:pt x="671" y="975"/>
                        </a:lnTo>
                        <a:lnTo>
                          <a:pt x="671" y="977"/>
                        </a:lnTo>
                        <a:lnTo>
                          <a:pt x="671" y="984"/>
                        </a:lnTo>
                        <a:lnTo>
                          <a:pt x="671" y="984"/>
                        </a:lnTo>
                        <a:lnTo>
                          <a:pt x="673" y="990"/>
                        </a:lnTo>
                        <a:lnTo>
                          <a:pt x="677" y="993"/>
                        </a:lnTo>
                        <a:lnTo>
                          <a:pt x="682" y="995"/>
                        </a:lnTo>
                        <a:lnTo>
                          <a:pt x="687" y="995"/>
                        </a:lnTo>
                        <a:lnTo>
                          <a:pt x="687" y="995"/>
                        </a:lnTo>
                        <a:lnTo>
                          <a:pt x="691" y="995"/>
                        </a:lnTo>
                        <a:lnTo>
                          <a:pt x="693" y="993"/>
                        </a:lnTo>
                        <a:lnTo>
                          <a:pt x="695" y="990"/>
                        </a:lnTo>
                        <a:lnTo>
                          <a:pt x="696" y="986"/>
                        </a:lnTo>
                        <a:lnTo>
                          <a:pt x="696" y="986"/>
                        </a:lnTo>
                        <a:lnTo>
                          <a:pt x="696" y="981"/>
                        </a:lnTo>
                        <a:lnTo>
                          <a:pt x="698" y="979"/>
                        </a:lnTo>
                        <a:lnTo>
                          <a:pt x="700" y="977"/>
                        </a:lnTo>
                        <a:lnTo>
                          <a:pt x="706" y="975"/>
                        </a:lnTo>
                        <a:lnTo>
                          <a:pt x="706" y="975"/>
                        </a:lnTo>
                        <a:lnTo>
                          <a:pt x="709" y="973"/>
                        </a:lnTo>
                        <a:lnTo>
                          <a:pt x="713" y="972"/>
                        </a:lnTo>
                        <a:lnTo>
                          <a:pt x="713" y="966"/>
                        </a:lnTo>
                        <a:lnTo>
                          <a:pt x="711" y="962"/>
                        </a:lnTo>
                        <a:lnTo>
                          <a:pt x="711" y="962"/>
                        </a:lnTo>
                        <a:lnTo>
                          <a:pt x="707" y="957"/>
                        </a:lnTo>
                        <a:lnTo>
                          <a:pt x="702" y="952"/>
                        </a:lnTo>
                        <a:lnTo>
                          <a:pt x="702" y="952"/>
                        </a:lnTo>
                        <a:lnTo>
                          <a:pt x="696" y="944"/>
                        </a:lnTo>
                        <a:lnTo>
                          <a:pt x="695" y="939"/>
                        </a:lnTo>
                        <a:lnTo>
                          <a:pt x="696" y="935"/>
                        </a:lnTo>
                        <a:lnTo>
                          <a:pt x="696" y="935"/>
                        </a:lnTo>
                        <a:lnTo>
                          <a:pt x="698" y="932"/>
                        </a:lnTo>
                        <a:lnTo>
                          <a:pt x="702" y="930"/>
                        </a:lnTo>
                        <a:lnTo>
                          <a:pt x="711" y="930"/>
                        </a:lnTo>
                        <a:lnTo>
                          <a:pt x="711" y="930"/>
                        </a:lnTo>
                        <a:lnTo>
                          <a:pt x="715" y="928"/>
                        </a:lnTo>
                        <a:lnTo>
                          <a:pt x="716" y="924"/>
                        </a:lnTo>
                        <a:lnTo>
                          <a:pt x="716" y="924"/>
                        </a:lnTo>
                        <a:lnTo>
                          <a:pt x="718" y="919"/>
                        </a:lnTo>
                        <a:lnTo>
                          <a:pt x="720" y="915"/>
                        </a:lnTo>
                        <a:lnTo>
                          <a:pt x="720" y="915"/>
                        </a:lnTo>
                        <a:lnTo>
                          <a:pt x="722" y="912"/>
                        </a:lnTo>
                        <a:lnTo>
                          <a:pt x="724" y="910"/>
                        </a:lnTo>
                        <a:lnTo>
                          <a:pt x="729" y="910"/>
                        </a:lnTo>
                        <a:lnTo>
                          <a:pt x="729" y="910"/>
                        </a:lnTo>
                        <a:lnTo>
                          <a:pt x="734" y="912"/>
                        </a:lnTo>
                        <a:lnTo>
                          <a:pt x="734" y="912"/>
                        </a:lnTo>
                        <a:lnTo>
                          <a:pt x="744" y="915"/>
                        </a:lnTo>
                        <a:lnTo>
                          <a:pt x="747" y="917"/>
                        </a:lnTo>
                        <a:lnTo>
                          <a:pt x="749" y="923"/>
                        </a:lnTo>
                        <a:lnTo>
                          <a:pt x="749" y="923"/>
                        </a:lnTo>
                        <a:lnTo>
                          <a:pt x="754" y="934"/>
                        </a:lnTo>
                        <a:lnTo>
                          <a:pt x="756" y="939"/>
                        </a:lnTo>
                        <a:lnTo>
                          <a:pt x="758" y="946"/>
                        </a:lnTo>
                        <a:lnTo>
                          <a:pt x="758" y="946"/>
                        </a:lnTo>
                        <a:lnTo>
                          <a:pt x="756" y="968"/>
                        </a:lnTo>
                        <a:lnTo>
                          <a:pt x="756" y="972"/>
                        </a:lnTo>
                        <a:lnTo>
                          <a:pt x="758" y="977"/>
                        </a:lnTo>
                        <a:lnTo>
                          <a:pt x="760" y="981"/>
                        </a:lnTo>
                        <a:lnTo>
                          <a:pt x="765" y="986"/>
                        </a:lnTo>
                        <a:lnTo>
                          <a:pt x="765" y="986"/>
                        </a:lnTo>
                        <a:lnTo>
                          <a:pt x="778" y="995"/>
                        </a:lnTo>
                        <a:lnTo>
                          <a:pt x="778" y="995"/>
                        </a:lnTo>
                        <a:lnTo>
                          <a:pt x="785" y="1004"/>
                        </a:lnTo>
                        <a:lnTo>
                          <a:pt x="789" y="1010"/>
                        </a:lnTo>
                        <a:lnTo>
                          <a:pt x="792" y="1013"/>
                        </a:lnTo>
                        <a:lnTo>
                          <a:pt x="792" y="1013"/>
                        </a:lnTo>
                        <a:lnTo>
                          <a:pt x="798" y="1015"/>
                        </a:lnTo>
                        <a:lnTo>
                          <a:pt x="801" y="1017"/>
                        </a:lnTo>
                        <a:lnTo>
                          <a:pt x="805" y="1015"/>
                        </a:lnTo>
                        <a:lnTo>
                          <a:pt x="809" y="1013"/>
                        </a:lnTo>
                        <a:lnTo>
                          <a:pt x="814" y="1010"/>
                        </a:lnTo>
                        <a:lnTo>
                          <a:pt x="821" y="1004"/>
                        </a:lnTo>
                        <a:lnTo>
                          <a:pt x="821" y="1004"/>
                        </a:lnTo>
                        <a:lnTo>
                          <a:pt x="829" y="1004"/>
                        </a:lnTo>
                        <a:lnTo>
                          <a:pt x="834" y="1006"/>
                        </a:lnTo>
                        <a:lnTo>
                          <a:pt x="839" y="1010"/>
                        </a:lnTo>
                        <a:lnTo>
                          <a:pt x="845" y="1013"/>
                        </a:lnTo>
                        <a:lnTo>
                          <a:pt x="845" y="1013"/>
                        </a:lnTo>
                        <a:lnTo>
                          <a:pt x="852" y="1015"/>
                        </a:lnTo>
                        <a:lnTo>
                          <a:pt x="863" y="1015"/>
                        </a:lnTo>
                        <a:lnTo>
                          <a:pt x="872" y="1013"/>
                        </a:lnTo>
                        <a:lnTo>
                          <a:pt x="879" y="1010"/>
                        </a:lnTo>
                        <a:lnTo>
                          <a:pt x="879" y="1010"/>
                        </a:lnTo>
                        <a:lnTo>
                          <a:pt x="887" y="1000"/>
                        </a:lnTo>
                        <a:lnTo>
                          <a:pt x="888" y="999"/>
                        </a:lnTo>
                        <a:lnTo>
                          <a:pt x="892" y="999"/>
                        </a:lnTo>
                        <a:lnTo>
                          <a:pt x="894" y="1000"/>
                        </a:lnTo>
                        <a:lnTo>
                          <a:pt x="897" y="1002"/>
                        </a:lnTo>
                        <a:lnTo>
                          <a:pt x="897" y="1002"/>
                        </a:lnTo>
                        <a:lnTo>
                          <a:pt x="899" y="1008"/>
                        </a:lnTo>
                        <a:lnTo>
                          <a:pt x="901" y="1011"/>
                        </a:lnTo>
                        <a:lnTo>
                          <a:pt x="899" y="1017"/>
                        </a:lnTo>
                        <a:lnTo>
                          <a:pt x="897" y="1024"/>
                        </a:lnTo>
                        <a:lnTo>
                          <a:pt x="892" y="1037"/>
                        </a:lnTo>
                        <a:lnTo>
                          <a:pt x="885" y="1048"/>
                        </a:lnTo>
                        <a:lnTo>
                          <a:pt x="885" y="1048"/>
                        </a:lnTo>
                        <a:lnTo>
                          <a:pt x="899" y="1042"/>
                        </a:lnTo>
                        <a:lnTo>
                          <a:pt x="914" y="1037"/>
                        </a:lnTo>
                        <a:lnTo>
                          <a:pt x="928" y="1035"/>
                        </a:lnTo>
                        <a:lnTo>
                          <a:pt x="941" y="1033"/>
                        </a:lnTo>
                        <a:lnTo>
                          <a:pt x="955" y="1035"/>
                        </a:lnTo>
                        <a:lnTo>
                          <a:pt x="968" y="1035"/>
                        </a:lnTo>
                        <a:lnTo>
                          <a:pt x="995" y="1040"/>
                        </a:lnTo>
                        <a:lnTo>
                          <a:pt x="1022" y="1046"/>
                        </a:lnTo>
                        <a:lnTo>
                          <a:pt x="1049" y="1049"/>
                        </a:lnTo>
                        <a:lnTo>
                          <a:pt x="1064" y="1049"/>
                        </a:lnTo>
                        <a:lnTo>
                          <a:pt x="1078" y="1049"/>
                        </a:lnTo>
                        <a:lnTo>
                          <a:pt x="1095" y="1048"/>
                        </a:lnTo>
                        <a:lnTo>
                          <a:pt x="1109" y="1044"/>
                        </a:lnTo>
                        <a:lnTo>
                          <a:pt x="1109" y="104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06" name="Freeform 13">
                    <a:hlinkHover r:id="" action="ppaction://noaction"/>
                    <a:extLst>
                      <a:ext uri="{FF2B5EF4-FFF2-40B4-BE49-F238E27FC236}">
                        <a16:creationId xmlns:a16="http://schemas.microsoft.com/office/drawing/2014/main" id="{84A6E0C7-718C-0DF1-AD3D-FF23CB2CC7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410200" y="3357564"/>
                    <a:ext cx="1665288" cy="2200275"/>
                  </a:xfrm>
                  <a:custGeom>
                    <a:avLst/>
                    <a:gdLst>
                      <a:gd name="T0" fmla="*/ 1006 w 1049"/>
                      <a:gd name="T1" fmla="*/ 1089 h 1386"/>
                      <a:gd name="T2" fmla="*/ 970 w 1049"/>
                      <a:gd name="T3" fmla="*/ 1182 h 1386"/>
                      <a:gd name="T4" fmla="*/ 937 w 1049"/>
                      <a:gd name="T5" fmla="*/ 1214 h 1386"/>
                      <a:gd name="T6" fmla="*/ 903 w 1049"/>
                      <a:gd name="T7" fmla="*/ 1153 h 1386"/>
                      <a:gd name="T8" fmla="*/ 928 w 1049"/>
                      <a:gd name="T9" fmla="*/ 1095 h 1386"/>
                      <a:gd name="T10" fmla="*/ 943 w 1049"/>
                      <a:gd name="T11" fmla="*/ 1035 h 1386"/>
                      <a:gd name="T12" fmla="*/ 986 w 1049"/>
                      <a:gd name="T13" fmla="*/ 997 h 1386"/>
                      <a:gd name="T14" fmla="*/ 1011 w 1049"/>
                      <a:gd name="T15" fmla="*/ 1022 h 1386"/>
                      <a:gd name="T16" fmla="*/ 702 w 1049"/>
                      <a:gd name="T17" fmla="*/ 118 h 1386"/>
                      <a:gd name="T18" fmla="*/ 671 w 1049"/>
                      <a:gd name="T19" fmla="*/ 118 h 1386"/>
                      <a:gd name="T20" fmla="*/ 599 w 1049"/>
                      <a:gd name="T21" fmla="*/ 92 h 1386"/>
                      <a:gd name="T22" fmla="*/ 561 w 1049"/>
                      <a:gd name="T23" fmla="*/ 112 h 1386"/>
                      <a:gd name="T24" fmla="*/ 499 w 1049"/>
                      <a:gd name="T25" fmla="*/ 119 h 1386"/>
                      <a:gd name="T26" fmla="*/ 425 w 1049"/>
                      <a:gd name="T27" fmla="*/ 81 h 1386"/>
                      <a:gd name="T28" fmla="*/ 420 w 1049"/>
                      <a:gd name="T29" fmla="*/ 9 h 1386"/>
                      <a:gd name="T30" fmla="*/ 351 w 1049"/>
                      <a:gd name="T31" fmla="*/ 7 h 1386"/>
                      <a:gd name="T32" fmla="*/ 262 w 1049"/>
                      <a:gd name="T33" fmla="*/ 24 h 1386"/>
                      <a:gd name="T34" fmla="*/ 202 w 1049"/>
                      <a:gd name="T35" fmla="*/ 38 h 1386"/>
                      <a:gd name="T36" fmla="*/ 161 w 1049"/>
                      <a:gd name="T37" fmla="*/ 33 h 1386"/>
                      <a:gd name="T38" fmla="*/ 134 w 1049"/>
                      <a:gd name="T39" fmla="*/ 76 h 1386"/>
                      <a:gd name="T40" fmla="*/ 106 w 1049"/>
                      <a:gd name="T41" fmla="*/ 145 h 1386"/>
                      <a:gd name="T42" fmla="*/ 49 w 1049"/>
                      <a:gd name="T43" fmla="*/ 219 h 1386"/>
                      <a:gd name="T44" fmla="*/ 12 w 1049"/>
                      <a:gd name="T45" fmla="*/ 277 h 1386"/>
                      <a:gd name="T46" fmla="*/ 9 w 1049"/>
                      <a:gd name="T47" fmla="*/ 335 h 1386"/>
                      <a:gd name="T48" fmla="*/ 7 w 1049"/>
                      <a:gd name="T49" fmla="*/ 413 h 1386"/>
                      <a:gd name="T50" fmla="*/ 14 w 1049"/>
                      <a:gd name="T51" fmla="*/ 485 h 1386"/>
                      <a:gd name="T52" fmla="*/ 79 w 1049"/>
                      <a:gd name="T53" fmla="*/ 597 h 1386"/>
                      <a:gd name="T54" fmla="*/ 168 w 1049"/>
                      <a:gd name="T55" fmla="*/ 628 h 1386"/>
                      <a:gd name="T56" fmla="*/ 244 w 1049"/>
                      <a:gd name="T57" fmla="*/ 621 h 1386"/>
                      <a:gd name="T58" fmla="*/ 324 w 1049"/>
                      <a:gd name="T59" fmla="*/ 606 h 1386"/>
                      <a:gd name="T60" fmla="*/ 382 w 1049"/>
                      <a:gd name="T61" fmla="*/ 641 h 1386"/>
                      <a:gd name="T62" fmla="*/ 392 w 1049"/>
                      <a:gd name="T63" fmla="*/ 747 h 1386"/>
                      <a:gd name="T64" fmla="*/ 450 w 1049"/>
                      <a:gd name="T65" fmla="*/ 845 h 1386"/>
                      <a:gd name="T66" fmla="*/ 458 w 1049"/>
                      <a:gd name="T67" fmla="*/ 919 h 1386"/>
                      <a:gd name="T68" fmla="*/ 440 w 1049"/>
                      <a:gd name="T69" fmla="*/ 1008 h 1386"/>
                      <a:gd name="T70" fmla="*/ 452 w 1049"/>
                      <a:gd name="T71" fmla="*/ 1075 h 1386"/>
                      <a:gd name="T72" fmla="*/ 470 w 1049"/>
                      <a:gd name="T73" fmla="*/ 1135 h 1386"/>
                      <a:gd name="T74" fmla="*/ 490 w 1049"/>
                      <a:gd name="T75" fmla="*/ 1234 h 1386"/>
                      <a:gd name="T76" fmla="*/ 526 w 1049"/>
                      <a:gd name="T77" fmla="*/ 1343 h 1386"/>
                      <a:gd name="T78" fmla="*/ 550 w 1049"/>
                      <a:gd name="T79" fmla="*/ 1386 h 1386"/>
                      <a:gd name="T80" fmla="*/ 637 w 1049"/>
                      <a:gd name="T81" fmla="*/ 1379 h 1386"/>
                      <a:gd name="T82" fmla="*/ 706 w 1049"/>
                      <a:gd name="T83" fmla="*/ 1334 h 1386"/>
                      <a:gd name="T84" fmla="*/ 754 w 1049"/>
                      <a:gd name="T85" fmla="*/ 1261 h 1386"/>
                      <a:gd name="T86" fmla="*/ 783 w 1049"/>
                      <a:gd name="T87" fmla="*/ 1200 h 1386"/>
                      <a:gd name="T88" fmla="*/ 792 w 1049"/>
                      <a:gd name="T89" fmla="*/ 1124 h 1386"/>
                      <a:gd name="T90" fmla="*/ 807 w 1049"/>
                      <a:gd name="T91" fmla="*/ 1080 h 1386"/>
                      <a:gd name="T92" fmla="*/ 859 w 1049"/>
                      <a:gd name="T93" fmla="*/ 1035 h 1386"/>
                      <a:gd name="T94" fmla="*/ 874 w 1049"/>
                      <a:gd name="T95" fmla="*/ 934 h 1386"/>
                      <a:gd name="T96" fmla="*/ 845 w 1049"/>
                      <a:gd name="T97" fmla="*/ 838 h 1386"/>
                      <a:gd name="T98" fmla="*/ 868 w 1049"/>
                      <a:gd name="T99" fmla="*/ 785 h 1386"/>
                      <a:gd name="T100" fmla="*/ 925 w 1049"/>
                      <a:gd name="T101" fmla="*/ 720 h 1386"/>
                      <a:gd name="T102" fmla="*/ 986 w 1049"/>
                      <a:gd name="T103" fmla="*/ 648 h 1386"/>
                      <a:gd name="T104" fmla="*/ 1010 w 1049"/>
                      <a:gd name="T105" fmla="*/ 588 h 1386"/>
                      <a:gd name="T106" fmla="*/ 1042 w 1049"/>
                      <a:gd name="T107" fmla="*/ 521 h 1386"/>
                      <a:gd name="T108" fmla="*/ 1031 w 1049"/>
                      <a:gd name="T109" fmla="*/ 492 h 1386"/>
                      <a:gd name="T110" fmla="*/ 990 w 1049"/>
                      <a:gd name="T111" fmla="*/ 507 h 1386"/>
                      <a:gd name="T112" fmla="*/ 934 w 1049"/>
                      <a:gd name="T113" fmla="*/ 512 h 1386"/>
                      <a:gd name="T114" fmla="*/ 894 w 1049"/>
                      <a:gd name="T115" fmla="*/ 456 h 1386"/>
                      <a:gd name="T116" fmla="*/ 841 w 1049"/>
                      <a:gd name="T117" fmla="*/ 342 h 1386"/>
                      <a:gd name="T118" fmla="*/ 800 w 1049"/>
                      <a:gd name="T119" fmla="*/ 252 h 1386"/>
                      <a:gd name="T120" fmla="*/ 762 w 1049"/>
                      <a:gd name="T121" fmla="*/ 176 h 1386"/>
                      <a:gd name="T122" fmla="*/ 742 w 1049"/>
                      <a:gd name="T123" fmla="*/ 116 h 1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049" h="1386">
                        <a:moveTo>
                          <a:pt x="1011" y="1022"/>
                        </a:moveTo>
                        <a:lnTo>
                          <a:pt x="1011" y="1022"/>
                        </a:lnTo>
                        <a:lnTo>
                          <a:pt x="1010" y="1031"/>
                        </a:lnTo>
                        <a:lnTo>
                          <a:pt x="1010" y="1040"/>
                        </a:lnTo>
                        <a:lnTo>
                          <a:pt x="1010" y="1040"/>
                        </a:lnTo>
                        <a:lnTo>
                          <a:pt x="1011" y="1053"/>
                        </a:lnTo>
                        <a:lnTo>
                          <a:pt x="1011" y="1066"/>
                        </a:lnTo>
                        <a:lnTo>
                          <a:pt x="1010" y="1077"/>
                        </a:lnTo>
                        <a:lnTo>
                          <a:pt x="1006" y="1089"/>
                        </a:lnTo>
                        <a:lnTo>
                          <a:pt x="1006" y="1089"/>
                        </a:lnTo>
                        <a:lnTo>
                          <a:pt x="995" y="1111"/>
                        </a:lnTo>
                        <a:lnTo>
                          <a:pt x="990" y="1122"/>
                        </a:lnTo>
                        <a:lnTo>
                          <a:pt x="988" y="1135"/>
                        </a:lnTo>
                        <a:lnTo>
                          <a:pt x="988" y="1135"/>
                        </a:lnTo>
                        <a:lnTo>
                          <a:pt x="984" y="1147"/>
                        </a:lnTo>
                        <a:lnTo>
                          <a:pt x="979" y="1158"/>
                        </a:lnTo>
                        <a:lnTo>
                          <a:pt x="973" y="1169"/>
                        </a:lnTo>
                        <a:lnTo>
                          <a:pt x="970" y="1182"/>
                        </a:lnTo>
                        <a:lnTo>
                          <a:pt x="970" y="1182"/>
                        </a:lnTo>
                        <a:lnTo>
                          <a:pt x="966" y="1200"/>
                        </a:lnTo>
                        <a:lnTo>
                          <a:pt x="963" y="1209"/>
                        </a:lnTo>
                        <a:lnTo>
                          <a:pt x="959" y="1212"/>
                        </a:lnTo>
                        <a:lnTo>
                          <a:pt x="955" y="1214"/>
                        </a:lnTo>
                        <a:lnTo>
                          <a:pt x="955" y="1214"/>
                        </a:lnTo>
                        <a:lnTo>
                          <a:pt x="952" y="1216"/>
                        </a:lnTo>
                        <a:lnTo>
                          <a:pt x="946" y="1216"/>
                        </a:lnTo>
                        <a:lnTo>
                          <a:pt x="937" y="1214"/>
                        </a:lnTo>
                        <a:lnTo>
                          <a:pt x="928" y="1209"/>
                        </a:lnTo>
                        <a:lnTo>
                          <a:pt x="923" y="1200"/>
                        </a:lnTo>
                        <a:lnTo>
                          <a:pt x="923" y="1200"/>
                        </a:lnTo>
                        <a:lnTo>
                          <a:pt x="919" y="1192"/>
                        </a:lnTo>
                        <a:lnTo>
                          <a:pt x="917" y="1185"/>
                        </a:lnTo>
                        <a:lnTo>
                          <a:pt x="917" y="1185"/>
                        </a:lnTo>
                        <a:lnTo>
                          <a:pt x="906" y="1171"/>
                        </a:lnTo>
                        <a:lnTo>
                          <a:pt x="905" y="1163"/>
                        </a:lnTo>
                        <a:lnTo>
                          <a:pt x="903" y="1153"/>
                        </a:lnTo>
                        <a:lnTo>
                          <a:pt x="903" y="1153"/>
                        </a:lnTo>
                        <a:lnTo>
                          <a:pt x="905" y="1144"/>
                        </a:lnTo>
                        <a:lnTo>
                          <a:pt x="908" y="1135"/>
                        </a:lnTo>
                        <a:lnTo>
                          <a:pt x="912" y="1127"/>
                        </a:lnTo>
                        <a:lnTo>
                          <a:pt x="919" y="1120"/>
                        </a:lnTo>
                        <a:lnTo>
                          <a:pt x="919" y="1120"/>
                        </a:lnTo>
                        <a:lnTo>
                          <a:pt x="925" y="1111"/>
                        </a:lnTo>
                        <a:lnTo>
                          <a:pt x="928" y="1104"/>
                        </a:lnTo>
                        <a:lnTo>
                          <a:pt x="928" y="1095"/>
                        </a:lnTo>
                        <a:lnTo>
                          <a:pt x="926" y="1086"/>
                        </a:lnTo>
                        <a:lnTo>
                          <a:pt x="926" y="1086"/>
                        </a:lnTo>
                        <a:lnTo>
                          <a:pt x="923" y="1068"/>
                        </a:lnTo>
                        <a:lnTo>
                          <a:pt x="923" y="1059"/>
                        </a:lnTo>
                        <a:lnTo>
                          <a:pt x="925" y="1049"/>
                        </a:lnTo>
                        <a:lnTo>
                          <a:pt x="925" y="1049"/>
                        </a:lnTo>
                        <a:lnTo>
                          <a:pt x="928" y="1044"/>
                        </a:lnTo>
                        <a:lnTo>
                          <a:pt x="932" y="1040"/>
                        </a:lnTo>
                        <a:lnTo>
                          <a:pt x="943" y="1035"/>
                        </a:lnTo>
                        <a:lnTo>
                          <a:pt x="955" y="1030"/>
                        </a:lnTo>
                        <a:lnTo>
                          <a:pt x="964" y="1024"/>
                        </a:lnTo>
                        <a:lnTo>
                          <a:pt x="964" y="1024"/>
                        </a:lnTo>
                        <a:lnTo>
                          <a:pt x="972" y="1017"/>
                        </a:lnTo>
                        <a:lnTo>
                          <a:pt x="975" y="1010"/>
                        </a:lnTo>
                        <a:lnTo>
                          <a:pt x="975" y="1010"/>
                        </a:lnTo>
                        <a:lnTo>
                          <a:pt x="979" y="1002"/>
                        </a:lnTo>
                        <a:lnTo>
                          <a:pt x="983" y="999"/>
                        </a:lnTo>
                        <a:lnTo>
                          <a:pt x="986" y="997"/>
                        </a:lnTo>
                        <a:lnTo>
                          <a:pt x="986" y="997"/>
                        </a:lnTo>
                        <a:lnTo>
                          <a:pt x="990" y="997"/>
                        </a:lnTo>
                        <a:lnTo>
                          <a:pt x="997" y="997"/>
                        </a:lnTo>
                        <a:lnTo>
                          <a:pt x="1006" y="1001"/>
                        </a:lnTo>
                        <a:lnTo>
                          <a:pt x="1006" y="1001"/>
                        </a:lnTo>
                        <a:lnTo>
                          <a:pt x="1010" y="1004"/>
                        </a:lnTo>
                        <a:lnTo>
                          <a:pt x="1011" y="1011"/>
                        </a:lnTo>
                        <a:lnTo>
                          <a:pt x="1011" y="1017"/>
                        </a:lnTo>
                        <a:lnTo>
                          <a:pt x="1011" y="1022"/>
                        </a:lnTo>
                        <a:lnTo>
                          <a:pt x="1011" y="1022"/>
                        </a:lnTo>
                        <a:close/>
                        <a:moveTo>
                          <a:pt x="742" y="116"/>
                        </a:moveTo>
                        <a:lnTo>
                          <a:pt x="742" y="116"/>
                        </a:lnTo>
                        <a:lnTo>
                          <a:pt x="733" y="121"/>
                        </a:lnTo>
                        <a:lnTo>
                          <a:pt x="733" y="121"/>
                        </a:lnTo>
                        <a:lnTo>
                          <a:pt x="724" y="123"/>
                        </a:lnTo>
                        <a:lnTo>
                          <a:pt x="716" y="123"/>
                        </a:lnTo>
                        <a:lnTo>
                          <a:pt x="702" y="118"/>
                        </a:lnTo>
                        <a:lnTo>
                          <a:pt x="702" y="118"/>
                        </a:lnTo>
                        <a:lnTo>
                          <a:pt x="697" y="116"/>
                        </a:lnTo>
                        <a:lnTo>
                          <a:pt x="691" y="116"/>
                        </a:lnTo>
                        <a:lnTo>
                          <a:pt x="691" y="116"/>
                        </a:lnTo>
                        <a:lnTo>
                          <a:pt x="687" y="118"/>
                        </a:lnTo>
                        <a:lnTo>
                          <a:pt x="684" y="121"/>
                        </a:lnTo>
                        <a:lnTo>
                          <a:pt x="684" y="121"/>
                        </a:lnTo>
                        <a:lnTo>
                          <a:pt x="680" y="121"/>
                        </a:lnTo>
                        <a:lnTo>
                          <a:pt x="677" y="119"/>
                        </a:lnTo>
                        <a:lnTo>
                          <a:pt x="671" y="118"/>
                        </a:lnTo>
                        <a:lnTo>
                          <a:pt x="671" y="118"/>
                        </a:lnTo>
                        <a:lnTo>
                          <a:pt x="648" y="119"/>
                        </a:lnTo>
                        <a:lnTo>
                          <a:pt x="637" y="118"/>
                        </a:lnTo>
                        <a:lnTo>
                          <a:pt x="631" y="114"/>
                        </a:lnTo>
                        <a:lnTo>
                          <a:pt x="626" y="110"/>
                        </a:lnTo>
                        <a:lnTo>
                          <a:pt x="626" y="110"/>
                        </a:lnTo>
                        <a:lnTo>
                          <a:pt x="617" y="103"/>
                        </a:lnTo>
                        <a:lnTo>
                          <a:pt x="608" y="96"/>
                        </a:lnTo>
                        <a:lnTo>
                          <a:pt x="599" y="92"/>
                        </a:lnTo>
                        <a:lnTo>
                          <a:pt x="593" y="90"/>
                        </a:lnTo>
                        <a:lnTo>
                          <a:pt x="588" y="90"/>
                        </a:lnTo>
                        <a:lnTo>
                          <a:pt x="588" y="90"/>
                        </a:lnTo>
                        <a:lnTo>
                          <a:pt x="577" y="92"/>
                        </a:lnTo>
                        <a:lnTo>
                          <a:pt x="570" y="96"/>
                        </a:lnTo>
                        <a:lnTo>
                          <a:pt x="564" y="103"/>
                        </a:lnTo>
                        <a:lnTo>
                          <a:pt x="563" y="107"/>
                        </a:lnTo>
                        <a:lnTo>
                          <a:pt x="561" y="112"/>
                        </a:lnTo>
                        <a:lnTo>
                          <a:pt x="561" y="112"/>
                        </a:lnTo>
                        <a:lnTo>
                          <a:pt x="561" y="125"/>
                        </a:lnTo>
                        <a:lnTo>
                          <a:pt x="559" y="132"/>
                        </a:lnTo>
                        <a:lnTo>
                          <a:pt x="554" y="136"/>
                        </a:lnTo>
                        <a:lnTo>
                          <a:pt x="554" y="136"/>
                        </a:lnTo>
                        <a:lnTo>
                          <a:pt x="548" y="138"/>
                        </a:lnTo>
                        <a:lnTo>
                          <a:pt x="541" y="138"/>
                        </a:lnTo>
                        <a:lnTo>
                          <a:pt x="526" y="134"/>
                        </a:lnTo>
                        <a:lnTo>
                          <a:pt x="510" y="128"/>
                        </a:lnTo>
                        <a:lnTo>
                          <a:pt x="499" y="119"/>
                        </a:lnTo>
                        <a:lnTo>
                          <a:pt x="499" y="119"/>
                        </a:lnTo>
                        <a:lnTo>
                          <a:pt x="490" y="112"/>
                        </a:lnTo>
                        <a:lnTo>
                          <a:pt x="481" y="105"/>
                        </a:lnTo>
                        <a:lnTo>
                          <a:pt x="472" y="100"/>
                        </a:lnTo>
                        <a:lnTo>
                          <a:pt x="459" y="96"/>
                        </a:lnTo>
                        <a:lnTo>
                          <a:pt x="459" y="96"/>
                        </a:lnTo>
                        <a:lnTo>
                          <a:pt x="447" y="94"/>
                        </a:lnTo>
                        <a:lnTo>
                          <a:pt x="436" y="89"/>
                        </a:lnTo>
                        <a:lnTo>
                          <a:pt x="425" y="81"/>
                        </a:lnTo>
                        <a:lnTo>
                          <a:pt x="420" y="76"/>
                        </a:lnTo>
                        <a:lnTo>
                          <a:pt x="418" y="71"/>
                        </a:lnTo>
                        <a:lnTo>
                          <a:pt x="418" y="71"/>
                        </a:lnTo>
                        <a:lnTo>
                          <a:pt x="416" y="62"/>
                        </a:lnTo>
                        <a:lnTo>
                          <a:pt x="416" y="52"/>
                        </a:lnTo>
                        <a:lnTo>
                          <a:pt x="420" y="34"/>
                        </a:lnTo>
                        <a:lnTo>
                          <a:pt x="421" y="24"/>
                        </a:lnTo>
                        <a:lnTo>
                          <a:pt x="421" y="16"/>
                        </a:lnTo>
                        <a:lnTo>
                          <a:pt x="420" y="9"/>
                        </a:lnTo>
                        <a:lnTo>
                          <a:pt x="416" y="5"/>
                        </a:lnTo>
                        <a:lnTo>
                          <a:pt x="412" y="4"/>
                        </a:lnTo>
                        <a:lnTo>
                          <a:pt x="412" y="4"/>
                        </a:lnTo>
                        <a:lnTo>
                          <a:pt x="401" y="0"/>
                        </a:lnTo>
                        <a:lnTo>
                          <a:pt x="389" y="0"/>
                        </a:lnTo>
                        <a:lnTo>
                          <a:pt x="376" y="2"/>
                        </a:lnTo>
                        <a:lnTo>
                          <a:pt x="365" y="4"/>
                        </a:lnTo>
                        <a:lnTo>
                          <a:pt x="365" y="4"/>
                        </a:lnTo>
                        <a:lnTo>
                          <a:pt x="351" y="7"/>
                        </a:lnTo>
                        <a:lnTo>
                          <a:pt x="338" y="11"/>
                        </a:lnTo>
                        <a:lnTo>
                          <a:pt x="324" y="11"/>
                        </a:lnTo>
                        <a:lnTo>
                          <a:pt x="309" y="11"/>
                        </a:lnTo>
                        <a:lnTo>
                          <a:pt x="309" y="11"/>
                        </a:lnTo>
                        <a:lnTo>
                          <a:pt x="297" y="9"/>
                        </a:lnTo>
                        <a:lnTo>
                          <a:pt x="284" y="11"/>
                        </a:lnTo>
                        <a:lnTo>
                          <a:pt x="273" y="16"/>
                        </a:lnTo>
                        <a:lnTo>
                          <a:pt x="262" y="24"/>
                        </a:lnTo>
                        <a:lnTo>
                          <a:pt x="262" y="24"/>
                        </a:lnTo>
                        <a:lnTo>
                          <a:pt x="249" y="33"/>
                        </a:lnTo>
                        <a:lnTo>
                          <a:pt x="239" y="40"/>
                        </a:lnTo>
                        <a:lnTo>
                          <a:pt x="233" y="42"/>
                        </a:lnTo>
                        <a:lnTo>
                          <a:pt x="228" y="42"/>
                        </a:lnTo>
                        <a:lnTo>
                          <a:pt x="220" y="42"/>
                        </a:lnTo>
                        <a:lnTo>
                          <a:pt x="213" y="40"/>
                        </a:lnTo>
                        <a:lnTo>
                          <a:pt x="213" y="40"/>
                        </a:lnTo>
                        <a:lnTo>
                          <a:pt x="208" y="38"/>
                        </a:lnTo>
                        <a:lnTo>
                          <a:pt x="202" y="38"/>
                        </a:lnTo>
                        <a:lnTo>
                          <a:pt x="192" y="38"/>
                        </a:lnTo>
                        <a:lnTo>
                          <a:pt x="192" y="38"/>
                        </a:lnTo>
                        <a:lnTo>
                          <a:pt x="186" y="38"/>
                        </a:lnTo>
                        <a:lnTo>
                          <a:pt x="182" y="34"/>
                        </a:lnTo>
                        <a:lnTo>
                          <a:pt x="177" y="31"/>
                        </a:lnTo>
                        <a:lnTo>
                          <a:pt x="172" y="29"/>
                        </a:lnTo>
                        <a:lnTo>
                          <a:pt x="172" y="29"/>
                        </a:lnTo>
                        <a:lnTo>
                          <a:pt x="164" y="31"/>
                        </a:lnTo>
                        <a:lnTo>
                          <a:pt x="161" y="33"/>
                        </a:lnTo>
                        <a:lnTo>
                          <a:pt x="159" y="38"/>
                        </a:lnTo>
                        <a:lnTo>
                          <a:pt x="159" y="42"/>
                        </a:lnTo>
                        <a:lnTo>
                          <a:pt x="159" y="52"/>
                        </a:lnTo>
                        <a:lnTo>
                          <a:pt x="157" y="62"/>
                        </a:lnTo>
                        <a:lnTo>
                          <a:pt x="157" y="62"/>
                        </a:lnTo>
                        <a:lnTo>
                          <a:pt x="155" y="65"/>
                        </a:lnTo>
                        <a:lnTo>
                          <a:pt x="152" y="69"/>
                        </a:lnTo>
                        <a:lnTo>
                          <a:pt x="143" y="72"/>
                        </a:lnTo>
                        <a:lnTo>
                          <a:pt x="134" y="76"/>
                        </a:lnTo>
                        <a:lnTo>
                          <a:pt x="128" y="78"/>
                        </a:lnTo>
                        <a:lnTo>
                          <a:pt x="125" y="81"/>
                        </a:lnTo>
                        <a:lnTo>
                          <a:pt x="125" y="81"/>
                        </a:lnTo>
                        <a:lnTo>
                          <a:pt x="121" y="89"/>
                        </a:lnTo>
                        <a:lnTo>
                          <a:pt x="116" y="96"/>
                        </a:lnTo>
                        <a:lnTo>
                          <a:pt x="112" y="112"/>
                        </a:lnTo>
                        <a:lnTo>
                          <a:pt x="108" y="128"/>
                        </a:lnTo>
                        <a:lnTo>
                          <a:pt x="106" y="145"/>
                        </a:lnTo>
                        <a:lnTo>
                          <a:pt x="106" y="145"/>
                        </a:lnTo>
                        <a:lnTo>
                          <a:pt x="105" y="157"/>
                        </a:lnTo>
                        <a:lnTo>
                          <a:pt x="101" y="168"/>
                        </a:lnTo>
                        <a:lnTo>
                          <a:pt x="96" y="181"/>
                        </a:lnTo>
                        <a:lnTo>
                          <a:pt x="87" y="190"/>
                        </a:lnTo>
                        <a:lnTo>
                          <a:pt x="87" y="190"/>
                        </a:lnTo>
                        <a:lnTo>
                          <a:pt x="74" y="197"/>
                        </a:lnTo>
                        <a:lnTo>
                          <a:pt x="63" y="204"/>
                        </a:lnTo>
                        <a:lnTo>
                          <a:pt x="52" y="214"/>
                        </a:lnTo>
                        <a:lnTo>
                          <a:pt x="49" y="219"/>
                        </a:lnTo>
                        <a:lnTo>
                          <a:pt x="47" y="226"/>
                        </a:lnTo>
                        <a:lnTo>
                          <a:pt x="47" y="226"/>
                        </a:lnTo>
                        <a:lnTo>
                          <a:pt x="43" y="237"/>
                        </a:lnTo>
                        <a:lnTo>
                          <a:pt x="38" y="246"/>
                        </a:lnTo>
                        <a:lnTo>
                          <a:pt x="32" y="255"/>
                        </a:lnTo>
                        <a:lnTo>
                          <a:pt x="23" y="264"/>
                        </a:lnTo>
                        <a:lnTo>
                          <a:pt x="23" y="264"/>
                        </a:lnTo>
                        <a:lnTo>
                          <a:pt x="14" y="273"/>
                        </a:lnTo>
                        <a:lnTo>
                          <a:pt x="12" y="277"/>
                        </a:lnTo>
                        <a:lnTo>
                          <a:pt x="11" y="282"/>
                        </a:lnTo>
                        <a:lnTo>
                          <a:pt x="11" y="282"/>
                        </a:lnTo>
                        <a:lnTo>
                          <a:pt x="7" y="295"/>
                        </a:lnTo>
                        <a:lnTo>
                          <a:pt x="3" y="306"/>
                        </a:lnTo>
                        <a:lnTo>
                          <a:pt x="1" y="317"/>
                        </a:lnTo>
                        <a:lnTo>
                          <a:pt x="3" y="324"/>
                        </a:lnTo>
                        <a:lnTo>
                          <a:pt x="7" y="329"/>
                        </a:lnTo>
                        <a:lnTo>
                          <a:pt x="7" y="329"/>
                        </a:lnTo>
                        <a:lnTo>
                          <a:pt x="9" y="335"/>
                        </a:lnTo>
                        <a:lnTo>
                          <a:pt x="9" y="342"/>
                        </a:lnTo>
                        <a:lnTo>
                          <a:pt x="11" y="356"/>
                        </a:lnTo>
                        <a:lnTo>
                          <a:pt x="11" y="356"/>
                        </a:lnTo>
                        <a:lnTo>
                          <a:pt x="14" y="367"/>
                        </a:lnTo>
                        <a:lnTo>
                          <a:pt x="16" y="380"/>
                        </a:lnTo>
                        <a:lnTo>
                          <a:pt x="16" y="380"/>
                        </a:lnTo>
                        <a:lnTo>
                          <a:pt x="14" y="389"/>
                        </a:lnTo>
                        <a:lnTo>
                          <a:pt x="12" y="396"/>
                        </a:lnTo>
                        <a:lnTo>
                          <a:pt x="7" y="413"/>
                        </a:lnTo>
                        <a:lnTo>
                          <a:pt x="7" y="413"/>
                        </a:lnTo>
                        <a:lnTo>
                          <a:pt x="3" y="423"/>
                        </a:lnTo>
                        <a:lnTo>
                          <a:pt x="1" y="436"/>
                        </a:lnTo>
                        <a:lnTo>
                          <a:pt x="0" y="449"/>
                        </a:lnTo>
                        <a:lnTo>
                          <a:pt x="0" y="460"/>
                        </a:lnTo>
                        <a:lnTo>
                          <a:pt x="0" y="460"/>
                        </a:lnTo>
                        <a:lnTo>
                          <a:pt x="1" y="467"/>
                        </a:lnTo>
                        <a:lnTo>
                          <a:pt x="5" y="474"/>
                        </a:lnTo>
                        <a:lnTo>
                          <a:pt x="14" y="485"/>
                        </a:lnTo>
                        <a:lnTo>
                          <a:pt x="25" y="498"/>
                        </a:lnTo>
                        <a:lnTo>
                          <a:pt x="34" y="508"/>
                        </a:lnTo>
                        <a:lnTo>
                          <a:pt x="34" y="508"/>
                        </a:lnTo>
                        <a:lnTo>
                          <a:pt x="39" y="519"/>
                        </a:lnTo>
                        <a:lnTo>
                          <a:pt x="47" y="532"/>
                        </a:lnTo>
                        <a:lnTo>
                          <a:pt x="58" y="561"/>
                        </a:lnTo>
                        <a:lnTo>
                          <a:pt x="63" y="575"/>
                        </a:lnTo>
                        <a:lnTo>
                          <a:pt x="70" y="588"/>
                        </a:lnTo>
                        <a:lnTo>
                          <a:pt x="79" y="597"/>
                        </a:lnTo>
                        <a:lnTo>
                          <a:pt x="90" y="606"/>
                        </a:lnTo>
                        <a:lnTo>
                          <a:pt x="90" y="606"/>
                        </a:lnTo>
                        <a:lnTo>
                          <a:pt x="108" y="615"/>
                        </a:lnTo>
                        <a:lnTo>
                          <a:pt x="128" y="624"/>
                        </a:lnTo>
                        <a:lnTo>
                          <a:pt x="137" y="628"/>
                        </a:lnTo>
                        <a:lnTo>
                          <a:pt x="148" y="630"/>
                        </a:lnTo>
                        <a:lnTo>
                          <a:pt x="159" y="630"/>
                        </a:lnTo>
                        <a:lnTo>
                          <a:pt x="168" y="628"/>
                        </a:lnTo>
                        <a:lnTo>
                          <a:pt x="168" y="628"/>
                        </a:lnTo>
                        <a:lnTo>
                          <a:pt x="190" y="621"/>
                        </a:lnTo>
                        <a:lnTo>
                          <a:pt x="213" y="617"/>
                        </a:lnTo>
                        <a:lnTo>
                          <a:pt x="213" y="617"/>
                        </a:lnTo>
                        <a:lnTo>
                          <a:pt x="222" y="615"/>
                        </a:lnTo>
                        <a:lnTo>
                          <a:pt x="230" y="615"/>
                        </a:lnTo>
                        <a:lnTo>
                          <a:pt x="230" y="615"/>
                        </a:lnTo>
                        <a:lnTo>
                          <a:pt x="237" y="617"/>
                        </a:lnTo>
                        <a:lnTo>
                          <a:pt x="244" y="621"/>
                        </a:lnTo>
                        <a:lnTo>
                          <a:pt x="244" y="621"/>
                        </a:lnTo>
                        <a:lnTo>
                          <a:pt x="251" y="622"/>
                        </a:lnTo>
                        <a:lnTo>
                          <a:pt x="259" y="622"/>
                        </a:lnTo>
                        <a:lnTo>
                          <a:pt x="271" y="619"/>
                        </a:lnTo>
                        <a:lnTo>
                          <a:pt x="295" y="610"/>
                        </a:lnTo>
                        <a:lnTo>
                          <a:pt x="295" y="610"/>
                        </a:lnTo>
                        <a:lnTo>
                          <a:pt x="307" y="606"/>
                        </a:lnTo>
                        <a:lnTo>
                          <a:pt x="318" y="606"/>
                        </a:lnTo>
                        <a:lnTo>
                          <a:pt x="318" y="606"/>
                        </a:lnTo>
                        <a:lnTo>
                          <a:pt x="324" y="606"/>
                        </a:lnTo>
                        <a:lnTo>
                          <a:pt x="327" y="608"/>
                        </a:lnTo>
                        <a:lnTo>
                          <a:pt x="335" y="613"/>
                        </a:lnTo>
                        <a:lnTo>
                          <a:pt x="335" y="613"/>
                        </a:lnTo>
                        <a:lnTo>
                          <a:pt x="351" y="626"/>
                        </a:lnTo>
                        <a:lnTo>
                          <a:pt x="360" y="631"/>
                        </a:lnTo>
                        <a:lnTo>
                          <a:pt x="369" y="635"/>
                        </a:lnTo>
                        <a:lnTo>
                          <a:pt x="369" y="635"/>
                        </a:lnTo>
                        <a:lnTo>
                          <a:pt x="376" y="637"/>
                        </a:lnTo>
                        <a:lnTo>
                          <a:pt x="382" y="641"/>
                        </a:lnTo>
                        <a:lnTo>
                          <a:pt x="387" y="646"/>
                        </a:lnTo>
                        <a:lnTo>
                          <a:pt x="392" y="651"/>
                        </a:lnTo>
                        <a:lnTo>
                          <a:pt x="398" y="662"/>
                        </a:lnTo>
                        <a:lnTo>
                          <a:pt x="401" y="677"/>
                        </a:lnTo>
                        <a:lnTo>
                          <a:pt x="401" y="691"/>
                        </a:lnTo>
                        <a:lnTo>
                          <a:pt x="400" y="706"/>
                        </a:lnTo>
                        <a:lnTo>
                          <a:pt x="394" y="735"/>
                        </a:lnTo>
                        <a:lnTo>
                          <a:pt x="394" y="735"/>
                        </a:lnTo>
                        <a:lnTo>
                          <a:pt x="392" y="747"/>
                        </a:lnTo>
                        <a:lnTo>
                          <a:pt x="394" y="762"/>
                        </a:lnTo>
                        <a:lnTo>
                          <a:pt x="400" y="776"/>
                        </a:lnTo>
                        <a:lnTo>
                          <a:pt x="407" y="789"/>
                        </a:lnTo>
                        <a:lnTo>
                          <a:pt x="407" y="789"/>
                        </a:lnTo>
                        <a:lnTo>
                          <a:pt x="427" y="809"/>
                        </a:lnTo>
                        <a:lnTo>
                          <a:pt x="436" y="820"/>
                        </a:lnTo>
                        <a:lnTo>
                          <a:pt x="445" y="831"/>
                        </a:lnTo>
                        <a:lnTo>
                          <a:pt x="445" y="831"/>
                        </a:lnTo>
                        <a:lnTo>
                          <a:pt x="450" y="845"/>
                        </a:lnTo>
                        <a:lnTo>
                          <a:pt x="456" y="859"/>
                        </a:lnTo>
                        <a:lnTo>
                          <a:pt x="456" y="859"/>
                        </a:lnTo>
                        <a:lnTo>
                          <a:pt x="456" y="874"/>
                        </a:lnTo>
                        <a:lnTo>
                          <a:pt x="456" y="874"/>
                        </a:lnTo>
                        <a:lnTo>
                          <a:pt x="456" y="887"/>
                        </a:lnTo>
                        <a:lnTo>
                          <a:pt x="454" y="897"/>
                        </a:lnTo>
                        <a:lnTo>
                          <a:pt x="454" y="908"/>
                        </a:lnTo>
                        <a:lnTo>
                          <a:pt x="454" y="914"/>
                        </a:lnTo>
                        <a:lnTo>
                          <a:pt x="458" y="919"/>
                        </a:lnTo>
                        <a:lnTo>
                          <a:pt x="458" y="919"/>
                        </a:lnTo>
                        <a:lnTo>
                          <a:pt x="463" y="928"/>
                        </a:lnTo>
                        <a:lnTo>
                          <a:pt x="463" y="939"/>
                        </a:lnTo>
                        <a:lnTo>
                          <a:pt x="461" y="952"/>
                        </a:lnTo>
                        <a:lnTo>
                          <a:pt x="458" y="963"/>
                        </a:lnTo>
                        <a:lnTo>
                          <a:pt x="447" y="984"/>
                        </a:lnTo>
                        <a:lnTo>
                          <a:pt x="443" y="995"/>
                        </a:lnTo>
                        <a:lnTo>
                          <a:pt x="440" y="1008"/>
                        </a:lnTo>
                        <a:lnTo>
                          <a:pt x="440" y="1008"/>
                        </a:lnTo>
                        <a:lnTo>
                          <a:pt x="436" y="1021"/>
                        </a:lnTo>
                        <a:lnTo>
                          <a:pt x="434" y="1037"/>
                        </a:lnTo>
                        <a:lnTo>
                          <a:pt x="434" y="1046"/>
                        </a:lnTo>
                        <a:lnTo>
                          <a:pt x="434" y="1053"/>
                        </a:lnTo>
                        <a:lnTo>
                          <a:pt x="436" y="1060"/>
                        </a:lnTo>
                        <a:lnTo>
                          <a:pt x="440" y="1066"/>
                        </a:lnTo>
                        <a:lnTo>
                          <a:pt x="440" y="1066"/>
                        </a:lnTo>
                        <a:lnTo>
                          <a:pt x="447" y="1073"/>
                        </a:lnTo>
                        <a:lnTo>
                          <a:pt x="452" y="1075"/>
                        </a:lnTo>
                        <a:lnTo>
                          <a:pt x="454" y="1078"/>
                        </a:lnTo>
                        <a:lnTo>
                          <a:pt x="454" y="1078"/>
                        </a:lnTo>
                        <a:lnTo>
                          <a:pt x="459" y="1086"/>
                        </a:lnTo>
                        <a:lnTo>
                          <a:pt x="461" y="1095"/>
                        </a:lnTo>
                        <a:lnTo>
                          <a:pt x="465" y="1109"/>
                        </a:lnTo>
                        <a:lnTo>
                          <a:pt x="465" y="1109"/>
                        </a:lnTo>
                        <a:lnTo>
                          <a:pt x="468" y="1122"/>
                        </a:lnTo>
                        <a:lnTo>
                          <a:pt x="470" y="1135"/>
                        </a:lnTo>
                        <a:lnTo>
                          <a:pt x="470" y="1135"/>
                        </a:lnTo>
                        <a:lnTo>
                          <a:pt x="474" y="1142"/>
                        </a:lnTo>
                        <a:lnTo>
                          <a:pt x="478" y="1149"/>
                        </a:lnTo>
                        <a:lnTo>
                          <a:pt x="481" y="1154"/>
                        </a:lnTo>
                        <a:lnTo>
                          <a:pt x="485" y="1163"/>
                        </a:lnTo>
                        <a:lnTo>
                          <a:pt x="485" y="1163"/>
                        </a:lnTo>
                        <a:lnTo>
                          <a:pt x="487" y="1183"/>
                        </a:lnTo>
                        <a:lnTo>
                          <a:pt x="487" y="1203"/>
                        </a:lnTo>
                        <a:lnTo>
                          <a:pt x="488" y="1225"/>
                        </a:lnTo>
                        <a:lnTo>
                          <a:pt x="490" y="1234"/>
                        </a:lnTo>
                        <a:lnTo>
                          <a:pt x="494" y="1245"/>
                        </a:lnTo>
                        <a:lnTo>
                          <a:pt x="494" y="1245"/>
                        </a:lnTo>
                        <a:lnTo>
                          <a:pt x="517" y="1290"/>
                        </a:lnTo>
                        <a:lnTo>
                          <a:pt x="517" y="1290"/>
                        </a:lnTo>
                        <a:lnTo>
                          <a:pt x="523" y="1303"/>
                        </a:lnTo>
                        <a:lnTo>
                          <a:pt x="526" y="1319"/>
                        </a:lnTo>
                        <a:lnTo>
                          <a:pt x="526" y="1319"/>
                        </a:lnTo>
                        <a:lnTo>
                          <a:pt x="526" y="1330"/>
                        </a:lnTo>
                        <a:lnTo>
                          <a:pt x="526" y="1343"/>
                        </a:lnTo>
                        <a:lnTo>
                          <a:pt x="525" y="1355"/>
                        </a:lnTo>
                        <a:lnTo>
                          <a:pt x="525" y="1366"/>
                        </a:lnTo>
                        <a:lnTo>
                          <a:pt x="525" y="1366"/>
                        </a:lnTo>
                        <a:lnTo>
                          <a:pt x="526" y="1373"/>
                        </a:lnTo>
                        <a:lnTo>
                          <a:pt x="530" y="1379"/>
                        </a:lnTo>
                        <a:lnTo>
                          <a:pt x="534" y="1384"/>
                        </a:lnTo>
                        <a:lnTo>
                          <a:pt x="539" y="1386"/>
                        </a:lnTo>
                        <a:lnTo>
                          <a:pt x="544" y="1386"/>
                        </a:lnTo>
                        <a:lnTo>
                          <a:pt x="550" y="1386"/>
                        </a:lnTo>
                        <a:lnTo>
                          <a:pt x="564" y="1382"/>
                        </a:lnTo>
                        <a:lnTo>
                          <a:pt x="564" y="1382"/>
                        </a:lnTo>
                        <a:lnTo>
                          <a:pt x="573" y="1379"/>
                        </a:lnTo>
                        <a:lnTo>
                          <a:pt x="582" y="1375"/>
                        </a:lnTo>
                        <a:lnTo>
                          <a:pt x="592" y="1375"/>
                        </a:lnTo>
                        <a:lnTo>
                          <a:pt x="602" y="1375"/>
                        </a:lnTo>
                        <a:lnTo>
                          <a:pt x="602" y="1375"/>
                        </a:lnTo>
                        <a:lnTo>
                          <a:pt x="619" y="1379"/>
                        </a:lnTo>
                        <a:lnTo>
                          <a:pt x="637" y="1379"/>
                        </a:lnTo>
                        <a:lnTo>
                          <a:pt x="646" y="1379"/>
                        </a:lnTo>
                        <a:lnTo>
                          <a:pt x="655" y="1377"/>
                        </a:lnTo>
                        <a:lnTo>
                          <a:pt x="664" y="1373"/>
                        </a:lnTo>
                        <a:lnTo>
                          <a:pt x="671" y="1370"/>
                        </a:lnTo>
                        <a:lnTo>
                          <a:pt x="671" y="1370"/>
                        </a:lnTo>
                        <a:lnTo>
                          <a:pt x="687" y="1355"/>
                        </a:lnTo>
                        <a:lnTo>
                          <a:pt x="702" y="1339"/>
                        </a:lnTo>
                        <a:lnTo>
                          <a:pt x="702" y="1339"/>
                        </a:lnTo>
                        <a:lnTo>
                          <a:pt x="706" y="1334"/>
                        </a:lnTo>
                        <a:lnTo>
                          <a:pt x="707" y="1328"/>
                        </a:lnTo>
                        <a:lnTo>
                          <a:pt x="713" y="1314"/>
                        </a:lnTo>
                        <a:lnTo>
                          <a:pt x="713" y="1314"/>
                        </a:lnTo>
                        <a:lnTo>
                          <a:pt x="716" y="1306"/>
                        </a:lnTo>
                        <a:lnTo>
                          <a:pt x="722" y="1299"/>
                        </a:lnTo>
                        <a:lnTo>
                          <a:pt x="735" y="1288"/>
                        </a:lnTo>
                        <a:lnTo>
                          <a:pt x="747" y="1276"/>
                        </a:lnTo>
                        <a:lnTo>
                          <a:pt x="751" y="1268"/>
                        </a:lnTo>
                        <a:lnTo>
                          <a:pt x="754" y="1261"/>
                        </a:lnTo>
                        <a:lnTo>
                          <a:pt x="754" y="1261"/>
                        </a:lnTo>
                        <a:lnTo>
                          <a:pt x="756" y="1252"/>
                        </a:lnTo>
                        <a:lnTo>
                          <a:pt x="758" y="1245"/>
                        </a:lnTo>
                        <a:lnTo>
                          <a:pt x="760" y="1229"/>
                        </a:lnTo>
                        <a:lnTo>
                          <a:pt x="760" y="1229"/>
                        </a:lnTo>
                        <a:lnTo>
                          <a:pt x="762" y="1221"/>
                        </a:lnTo>
                        <a:lnTo>
                          <a:pt x="765" y="1216"/>
                        </a:lnTo>
                        <a:lnTo>
                          <a:pt x="774" y="1209"/>
                        </a:lnTo>
                        <a:lnTo>
                          <a:pt x="783" y="1200"/>
                        </a:lnTo>
                        <a:lnTo>
                          <a:pt x="787" y="1196"/>
                        </a:lnTo>
                        <a:lnTo>
                          <a:pt x="789" y="1191"/>
                        </a:lnTo>
                        <a:lnTo>
                          <a:pt x="789" y="1191"/>
                        </a:lnTo>
                        <a:lnTo>
                          <a:pt x="794" y="1174"/>
                        </a:lnTo>
                        <a:lnTo>
                          <a:pt x="798" y="1156"/>
                        </a:lnTo>
                        <a:lnTo>
                          <a:pt x="800" y="1147"/>
                        </a:lnTo>
                        <a:lnTo>
                          <a:pt x="800" y="1138"/>
                        </a:lnTo>
                        <a:lnTo>
                          <a:pt x="796" y="1131"/>
                        </a:lnTo>
                        <a:lnTo>
                          <a:pt x="792" y="1124"/>
                        </a:lnTo>
                        <a:lnTo>
                          <a:pt x="792" y="1124"/>
                        </a:lnTo>
                        <a:lnTo>
                          <a:pt x="787" y="1120"/>
                        </a:lnTo>
                        <a:lnTo>
                          <a:pt x="783" y="1116"/>
                        </a:lnTo>
                        <a:lnTo>
                          <a:pt x="782" y="1111"/>
                        </a:lnTo>
                        <a:lnTo>
                          <a:pt x="783" y="1104"/>
                        </a:lnTo>
                        <a:lnTo>
                          <a:pt x="783" y="1104"/>
                        </a:lnTo>
                        <a:lnTo>
                          <a:pt x="787" y="1097"/>
                        </a:lnTo>
                        <a:lnTo>
                          <a:pt x="792" y="1089"/>
                        </a:lnTo>
                        <a:lnTo>
                          <a:pt x="807" y="1080"/>
                        </a:lnTo>
                        <a:lnTo>
                          <a:pt x="807" y="1080"/>
                        </a:lnTo>
                        <a:lnTo>
                          <a:pt x="818" y="1075"/>
                        </a:lnTo>
                        <a:lnTo>
                          <a:pt x="830" y="1069"/>
                        </a:lnTo>
                        <a:lnTo>
                          <a:pt x="841" y="1064"/>
                        </a:lnTo>
                        <a:lnTo>
                          <a:pt x="845" y="1060"/>
                        </a:lnTo>
                        <a:lnTo>
                          <a:pt x="850" y="1055"/>
                        </a:lnTo>
                        <a:lnTo>
                          <a:pt x="850" y="1055"/>
                        </a:lnTo>
                        <a:lnTo>
                          <a:pt x="856" y="1046"/>
                        </a:lnTo>
                        <a:lnTo>
                          <a:pt x="859" y="1035"/>
                        </a:lnTo>
                        <a:lnTo>
                          <a:pt x="863" y="1011"/>
                        </a:lnTo>
                        <a:lnTo>
                          <a:pt x="863" y="1011"/>
                        </a:lnTo>
                        <a:lnTo>
                          <a:pt x="867" y="999"/>
                        </a:lnTo>
                        <a:lnTo>
                          <a:pt x="870" y="988"/>
                        </a:lnTo>
                        <a:lnTo>
                          <a:pt x="872" y="975"/>
                        </a:lnTo>
                        <a:lnTo>
                          <a:pt x="874" y="963"/>
                        </a:lnTo>
                        <a:lnTo>
                          <a:pt x="874" y="963"/>
                        </a:lnTo>
                        <a:lnTo>
                          <a:pt x="874" y="948"/>
                        </a:lnTo>
                        <a:lnTo>
                          <a:pt x="874" y="934"/>
                        </a:lnTo>
                        <a:lnTo>
                          <a:pt x="870" y="919"/>
                        </a:lnTo>
                        <a:lnTo>
                          <a:pt x="867" y="907"/>
                        </a:lnTo>
                        <a:lnTo>
                          <a:pt x="867" y="907"/>
                        </a:lnTo>
                        <a:lnTo>
                          <a:pt x="859" y="883"/>
                        </a:lnTo>
                        <a:lnTo>
                          <a:pt x="852" y="859"/>
                        </a:lnTo>
                        <a:lnTo>
                          <a:pt x="852" y="859"/>
                        </a:lnTo>
                        <a:lnTo>
                          <a:pt x="847" y="849"/>
                        </a:lnTo>
                        <a:lnTo>
                          <a:pt x="845" y="838"/>
                        </a:lnTo>
                        <a:lnTo>
                          <a:pt x="845" y="838"/>
                        </a:lnTo>
                        <a:lnTo>
                          <a:pt x="847" y="829"/>
                        </a:lnTo>
                        <a:lnTo>
                          <a:pt x="847" y="820"/>
                        </a:lnTo>
                        <a:lnTo>
                          <a:pt x="850" y="811"/>
                        </a:lnTo>
                        <a:lnTo>
                          <a:pt x="854" y="802"/>
                        </a:lnTo>
                        <a:lnTo>
                          <a:pt x="854" y="802"/>
                        </a:lnTo>
                        <a:lnTo>
                          <a:pt x="858" y="796"/>
                        </a:lnTo>
                        <a:lnTo>
                          <a:pt x="861" y="793"/>
                        </a:lnTo>
                        <a:lnTo>
                          <a:pt x="868" y="785"/>
                        </a:lnTo>
                        <a:lnTo>
                          <a:pt x="868" y="785"/>
                        </a:lnTo>
                        <a:lnTo>
                          <a:pt x="872" y="778"/>
                        </a:lnTo>
                        <a:lnTo>
                          <a:pt x="876" y="769"/>
                        </a:lnTo>
                        <a:lnTo>
                          <a:pt x="876" y="769"/>
                        </a:lnTo>
                        <a:lnTo>
                          <a:pt x="881" y="762"/>
                        </a:lnTo>
                        <a:lnTo>
                          <a:pt x="890" y="755"/>
                        </a:lnTo>
                        <a:lnTo>
                          <a:pt x="899" y="747"/>
                        </a:lnTo>
                        <a:lnTo>
                          <a:pt x="906" y="740"/>
                        </a:lnTo>
                        <a:lnTo>
                          <a:pt x="906" y="740"/>
                        </a:lnTo>
                        <a:lnTo>
                          <a:pt x="925" y="720"/>
                        </a:lnTo>
                        <a:lnTo>
                          <a:pt x="941" y="697"/>
                        </a:lnTo>
                        <a:lnTo>
                          <a:pt x="941" y="697"/>
                        </a:lnTo>
                        <a:lnTo>
                          <a:pt x="944" y="688"/>
                        </a:lnTo>
                        <a:lnTo>
                          <a:pt x="950" y="679"/>
                        </a:lnTo>
                        <a:lnTo>
                          <a:pt x="950" y="679"/>
                        </a:lnTo>
                        <a:lnTo>
                          <a:pt x="954" y="673"/>
                        </a:lnTo>
                        <a:lnTo>
                          <a:pt x="961" y="668"/>
                        </a:lnTo>
                        <a:lnTo>
                          <a:pt x="973" y="657"/>
                        </a:lnTo>
                        <a:lnTo>
                          <a:pt x="986" y="648"/>
                        </a:lnTo>
                        <a:lnTo>
                          <a:pt x="997" y="635"/>
                        </a:lnTo>
                        <a:lnTo>
                          <a:pt x="997" y="635"/>
                        </a:lnTo>
                        <a:lnTo>
                          <a:pt x="1002" y="630"/>
                        </a:lnTo>
                        <a:lnTo>
                          <a:pt x="1006" y="622"/>
                        </a:lnTo>
                        <a:lnTo>
                          <a:pt x="1006" y="615"/>
                        </a:lnTo>
                        <a:lnTo>
                          <a:pt x="1006" y="608"/>
                        </a:lnTo>
                        <a:lnTo>
                          <a:pt x="1006" y="608"/>
                        </a:lnTo>
                        <a:lnTo>
                          <a:pt x="1006" y="597"/>
                        </a:lnTo>
                        <a:lnTo>
                          <a:pt x="1010" y="588"/>
                        </a:lnTo>
                        <a:lnTo>
                          <a:pt x="1011" y="579"/>
                        </a:lnTo>
                        <a:lnTo>
                          <a:pt x="1017" y="570"/>
                        </a:lnTo>
                        <a:lnTo>
                          <a:pt x="1017" y="570"/>
                        </a:lnTo>
                        <a:lnTo>
                          <a:pt x="1026" y="555"/>
                        </a:lnTo>
                        <a:lnTo>
                          <a:pt x="1033" y="543"/>
                        </a:lnTo>
                        <a:lnTo>
                          <a:pt x="1033" y="543"/>
                        </a:lnTo>
                        <a:lnTo>
                          <a:pt x="1039" y="532"/>
                        </a:lnTo>
                        <a:lnTo>
                          <a:pt x="1042" y="521"/>
                        </a:lnTo>
                        <a:lnTo>
                          <a:pt x="1042" y="521"/>
                        </a:lnTo>
                        <a:lnTo>
                          <a:pt x="1048" y="507"/>
                        </a:lnTo>
                        <a:lnTo>
                          <a:pt x="1049" y="499"/>
                        </a:lnTo>
                        <a:lnTo>
                          <a:pt x="1049" y="496"/>
                        </a:lnTo>
                        <a:lnTo>
                          <a:pt x="1048" y="492"/>
                        </a:lnTo>
                        <a:lnTo>
                          <a:pt x="1048" y="492"/>
                        </a:lnTo>
                        <a:lnTo>
                          <a:pt x="1044" y="489"/>
                        </a:lnTo>
                        <a:lnTo>
                          <a:pt x="1040" y="489"/>
                        </a:lnTo>
                        <a:lnTo>
                          <a:pt x="1035" y="490"/>
                        </a:lnTo>
                        <a:lnTo>
                          <a:pt x="1031" y="492"/>
                        </a:lnTo>
                        <a:lnTo>
                          <a:pt x="1031" y="492"/>
                        </a:lnTo>
                        <a:lnTo>
                          <a:pt x="1021" y="499"/>
                        </a:lnTo>
                        <a:lnTo>
                          <a:pt x="1017" y="501"/>
                        </a:lnTo>
                        <a:lnTo>
                          <a:pt x="1010" y="501"/>
                        </a:lnTo>
                        <a:lnTo>
                          <a:pt x="1010" y="501"/>
                        </a:lnTo>
                        <a:lnTo>
                          <a:pt x="1002" y="501"/>
                        </a:lnTo>
                        <a:lnTo>
                          <a:pt x="995" y="503"/>
                        </a:lnTo>
                        <a:lnTo>
                          <a:pt x="995" y="503"/>
                        </a:lnTo>
                        <a:lnTo>
                          <a:pt x="990" y="507"/>
                        </a:lnTo>
                        <a:lnTo>
                          <a:pt x="986" y="510"/>
                        </a:lnTo>
                        <a:lnTo>
                          <a:pt x="986" y="510"/>
                        </a:lnTo>
                        <a:lnTo>
                          <a:pt x="979" y="514"/>
                        </a:lnTo>
                        <a:lnTo>
                          <a:pt x="970" y="514"/>
                        </a:lnTo>
                        <a:lnTo>
                          <a:pt x="954" y="512"/>
                        </a:lnTo>
                        <a:lnTo>
                          <a:pt x="954" y="512"/>
                        </a:lnTo>
                        <a:lnTo>
                          <a:pt x="944" y="512"/>
                        </a:lnTo>
                        <a:lnTo>
                          <a:pt x="939" y="512"/>
                        </a:lnTo>
                        <a:lnTo>
                          <a:pt x="934" y="512"/>
                        </a:lnTo>
                        <a:lnTo>
                          <a:pt x="934" y="512"/>
                        </a:lnTo>
                        <a:lnTo>
                          <a:pt x="930" y="508"/>
                        </a:lnTo>
                        <a:lnTo>
                          <a:pt x="926" y="505"/>
                        </a:lnTo>
                        <a:lnTo>
                          <a:pt x="923" y="494"/>
                        </a:lnTo>
                        <a:lnTo>
                          <a:pt x="923" y="494"/>
                        </a:lnTo>
                        <a:lnTo>
                          <a:pt x="919" y="487"/>
                        </a:lnTo>
                        <a:lnTo>
                          <a:pt x="916" y="479"/>
                        </a:lnTo>
                        <a:lnTo>
                          <a:pt x="905" y="467"/>
                        </a:lnTo>
                        <a:lnTo>
                          <a:pt x="894" y="456"/>
                        </a:lnTo>
                        <a:lnTo>
                          <a:pt x="885" y="441"/>
                        </a:lnTo>
                        <a:lnTo>
                          <a:pt x="885" y="441"/>
                        </a:lnTo>
                        <a:lnTo>
                          <a:pt x="876" y="425"/>
                        </a:lnTo>
                        <a:lnTo>
                          <a:pt x="865" y="409"/>
                        </a:lnTo>
                        <a:lnTo>
                          <a:pt x="856" y="391"/>
                        </a:lnTo>
                        <a:lnTo>
                          <a:pt x="849" y="373"/>
                        </a:lnTo>
                        <a:lnTo>
                          <a:pt x="849" y="373"/>
                        </a:lnTo>
                        <a:lnTo>
                          <a:pt x="845" y="351"/>
                        </a:lnTo>
                        <a:lnTo>
                          <a:pt x="841" y="342"/>
                        </a:lnTo>
                        <a:lnTo>
                          <a:pt x="838" y="331"/>
                        </a:lnTo>
                        <a:lnTo>
                          <a:pt x="838" y="331"/>
                        </a:lnTo>
                        <a:lnTo>
                          <a:pt x="829" y="315"/>
                        </a:lnTo>
                        <a:lnTo>
                          <a:pt x="818" y="300"/>
                        </a:lnTo>
                        <a:lnTo>
                          <a:pt x="809" y="286"/>
                        </a:lnTo>
                        <a:lnTo>
                          <a:pt x="802" y="270"/>
                        </a:lnTo>
                        <a:lnTo>
                          <a:pt x="802" y="270"/>
                        </a:lnTo>
                        <a:lnTo>
                          <a:pt x="800" y="261"/>
                        </a:lnTo>
                        <a:lnTo>
                          <a:pt x="800" y="252"/>
                        </a:lnTo>
                        <a:lnTo>
                          <a:pt x="800" y="244"/>
                        </a:lnTo>
                        <a:lnTo>
                          <a:pt x="798" y="235"/>
                        </a:lnTo>
                        <a:lnTo>
                          <a:pt x="798" y="235"/>
                        </a:lnTo>
                        <a:lnTo>
                          <a:pt x="789" y="221"/>
                        </a:lnTo>
                        <a:lnTo>
                          <a:pt x="780" y="204"/>
                        </a:lnTo>
                        <a:lnTo>
                          <a:pt x="780" y="204"/>
                        </a:lnTo>
                        <a:lnTo>
                          <a:pt x="769" y="188"/>
                        </a:lnTo>
                        <a:lnTo>
                          <a:pt x="762" y="179"/>
                        </a:lnTo>
                        <a:lnTo>
                          <a:pt x="762" y="176"/>
                        </a:lnTo>
                        <a:lnTo>
                          <a:pt x="760" y="172"/>
                        </a:lnTo>
                        <a:lnTo>
                          <a:pt x="760" y="172"/>
                        </a:lnTo>
                        <a:lnTo>
                          <a:pt x="763" y="168"/>
                        </a:lnTo>
                        <a:lnTo>
                          <a:pt x="763" y="168"/>
                        </a:lnTo>
                        <a:lnTo>
                          <a:pt x="754" y="156"/>
                        </a:lnTo>
                        <a:lnTo>
                          <a:pt x="745" y="141"/>
                        </a:lnTo>
                        <a:lnTo>
                          <a:pt x="742" y="128"/>
                        </a:lnTo>
                        <a:lnTo>
                          <a:pt x="740" y="121"/>
                        </a:lnTo>
                        <a:lnTo>
                          <a:pt x="742" y="116"/>
                        </a:lnTo>
                        <a:lnTo>
                          <a:pt x="742" y="116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pic>
              <p:nvPicPr>
                <p:cNvPr id="58" name="Obrázek 57">
                  <a:extLst>
                    <a:ext uri="{FF2B5EF4-FFF2-40B4-BE49-F238E27FC236}">
                      <a16:creationId xmlns:a16="http://schemas.microsoft.com/office/drawing/2014/main" id="{2CB5D98F-431D-DEDF-DBF2-71C3A2BE9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369" y="2896624"/>
                  <a:ext cx="1144715" cy="463723"/>
                </a:xfrm>
                <a:prstGeom prst="rect">
                  <a:avLst/>
                </a:prstGeom>
              </p:spPr>
            </p:pic>
            <p:cxnSp>
              <p:nvCxnSpPr>
                <p:cNvPr id="61" name="Přímá spojnice 60">
                  <a:extLst>
                    <a:ext uri="{FF2B5EF4-FFF2-40B4-BE49-F238E27FC236}">
                      <a16:creationId xmlns:a16="http://schemas.microsoft.com/office/drawing/2014/main" id="{FF3F5A84-24B5-7D04-D360-EB619B56FDF6}"/>
                    </a:ext>
                  </a:extLst>
                </p:cNvPr>
                <p:cNvCxnSpPr/>
                <p:nvPr/>
              </p:nvCxnSpPr>
              <p:spPr>
                <a:xfrm flipH="1">
                  <a:off x="1645920" y="3128486"/>
                  <a:ext cx="143560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Přímá spojnice 61">
                  <a:extLst>
                    <a:ext uri="{FF2B5EF4-FFF2-40B4-BE49-F238E27FC236}">
                      <a16:creationId xmlns:a16="http://schemas.microsoft.com/office/drawing/2014/main" id="{F5D08398-F628-160B-B055-44236F8FA086}"/>
                    </a:ext>
                  </a:extLst>
                </p:cNvPr>
                <p:cNvCxnSpPr/>
                <p:nvPr/>
              </p:nvCxnSpPr>
              <p:spPr>
                <a:xfrm flipH="1" flipV="1">
                  <a:off x="5111496" y="1633443"/>
                  <a:ext cx="694638" cy="1970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5" name="Obrázek 64">
                  <a:extLst>
                    <a:ext uri="{FF2B5EF4-FFF2-40B4-BE49-F238E27FC236}">
                      <a16:creationId xmlns:a16="http://schemas.microsoft.com/office/drawing/2014/main" id="{4F8AD744-1D73-CC66-EC64-D305EC00BC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7009" y="1173380"/>
                  <a:ext cx="1319874" cy="464400"/>
                </a:xfrm>
                <a:prstGeom prst="rect">
                  <a:avLst/>
                </a:prstGeom>
              </p:spPr>
            </p:pic>
            <p:cxnSp>
              <p:nvCxnSpPr>
                <p:cNvPr id="72" name="Přímá spojnice 71">
                  <a:extLst>
                    <a:ext uri="{FF2B5EF4-FFF2-40B4-BE49-F238E27FC236}">
                      <a16:creationId xmlns:a16="http://schemas.microsoft.com/office/drawing/2014/main" id="{EE2F5325-52F5-5854-985D-52DD6700A992}"/>
                    </a:ext>
                  </a:extLst>
                </p:cNvPr>
                <p:cNvCxnSpPr/>
                <p:nvPr/>
              </p:nvCxnSpPr>
              <p:spPr>
                <a:xfrm flipV="1">
                  <a:off x="5681433" y="3381765"/>
                  <a:ext cx="259638" cy="20172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" name="Obrázek 72">
                  <a:extLst>
                    <a:ext uri="{FF2B5EF4-FFF2-40B4-BE49-F238E27FC236}">
                      <a16:creationId xmlns:a16="http://schemas.microsoft.com/office/drawing/2014/main" id="{8DCA479C-8571-A910-2388-3E646C538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9262" y="5420349"/>
                  <a:ext cx="966042" cy="396000"/>
                </a:xfrm>
                <a:prstGeom prst="rect">
                  <a:avLst/>
                </a:prstGeom>
              </p:spPr>
            </p:pic>
            <p:cxnSp>
              <p:nvCxnSpPr>
                <p:cNvPr id="74" name="Přímá spojnice 73">
                  <a:extLst>
                    <a:ext uri="{FF2B5EF4-FFF2-40B4-BE49-F238E27FC236}">
                      <a16:creationId xmlns:a16="http://schemas.microsoft.com/office/drawing/2014/main" id="{84723E0D-32EC-26EF-0E7A-4310BCB08042}"/>
                    </a:ext>
                  </a:extLst>
                </p:cNvPr>
                <p:cNvCxnSpPr/>
                <p:nvPr/>
              </p:nvCxnSpPr>
              <p:spPr>
                <a:xfrm flipV="1">
                  <a:off x="6251883" y="1785945"/>
                  <a:ext cx="734118" cy="10472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5" name="Obrázek 74">
                  <a:extLst>
                    <a:ext uri="{FF2B5EF4-FFF2-40B4-BE49-F238E27FC236}">
                      <a16:creationId xmlns:a16="http://schemas.microsoft.com/office/drawing/2014/main" id="{56526552-41E4-1748-B2DE-B61477F341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2453" y="1306937"/>
                  <a:ext cx="915558" cy="396000"/>
                </a:xfrm>
                <a:prstGeom prst="rect">
                  <a:avLst/>
                </a:prstGeom>
              </p:spPr>
            </p:pic>
            <p:cxnSp>
              <p:nvCxnSpPr>
                <p:cNvPr id="76" name="Přímá spojnice 75">
                  <a:extLst>
                    <a:ext uri="{FF2B5EF4-FFF2-40B4-BE49-F238E27FC236}">
                      <a16:creationId xmlns:a16="http://schemas.microsoft.com/office/drawing/2014/main" id="{B6075F8A-851B-7174-872F-9DAADA579F8D}"/>
                    </a:ext>
                  </a:extLst>
                </p:cNvPr>
                <p:cNvCxnSpPr/>
                <p:nvPr/>
              </p:nvCxnSpPr>
              <p:spPr>
                <a:xfrm flipH="1" flipV="1">
                  <a:off x="6753578" y="3902296"/>
                  <a:ext cx="1338358" cy="19576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>
                  <a:extLst>
                    <a:ext uri="{FF2B5EF4-FFF2-40B4-BE49-F238E27FC236}">
                      <a16:creationId xmlns:a16="http://schemas.microsoft.com/office/drawing/2014/main" id="{BE467589-81A1-9791-8426-B5B211879711}"/>
                    </a:ext>
                  </a:extLst>
                </p:cNvPr>
                <p:cNvCxnSpPr/>
                <p:nvPr/>
              </p:nvCxnSpPr>
              <p:spPr>
                <a:xfrm flipV="1">
                  <a:off x="6630671" y="2134131"/>
                  <a:ext cx="2926916" cy="11875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8" name="Picture 6" descr="http://upload.wikimedia.org/wikipedia/ru/f/fc/Kharkov_university_logo.png">
                  <a:extLst>
                    <a:ext uri="{FF2B5EF4-FFF2-40B4-BE49-F238E27FC236}">
                      <a16:creationId xmlns:a16="http://schemas.microsoft.com/office/drawing/2014/main" id="{3FA96E2F-5541-C305-1D75-5A61AD1BA8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11999" y="1664498"/>
                  <a:ext cx="449337" cy="4696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79" name="Přímá spojnice 78">
                  <a:extLst>
                    <a:ext uri="{FF2B5EF4-FFF2-40B4-BE49-F238E27FC236}">
                      <a16:creationId xmlns:a16="http://schemas.microsoft.com/office/drawing/2014/main" id="{99CB3878-62E1-66F2-2E3C-CB812D789A24}"/>
                    </a:ext>
                  </a:extLst>
                </p:cNvPr>
                <p:cNvCxnSpPr/>
                <p:nvPr/>
              </p:nvCxnSpPr>
              <p:spPr>
                <a:xfrm flipV="1">
                  <a:off x="9310631" y="3508999"/>
                  <a:ext cx="1759808" cy="23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0" name="Obrázek 79">
                  <a:extLst>
                    <a:ext uri="{FF2B5EF4-FFF2-40B4-BE49-F238E27FC236}">
                      <a16:creationId xmlns:a16="http://schemas.microsoft.com/office/drawing/2014/main" id="{7F2422DA-CF9F-F114-03C5-7C2129A9D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5492" y="3210624"/>
                  <a:ext cx="700234" cy="700234"/>
                </a:xfrm>
                <a:prstGeom prst="rect">
                  <a:avLst/>
                </a:prstGeom>
              </p:spPr>
            </p:pic>
            <p:cxnSp>
              <p:nvCxnSpPr>
                <p:cNvPr id="81" name="Přímá spojnice 80">
                  <a:extLst>
                    <a:ext uri="{FF2B5EF4-FFF2-40B4-BE49-F238E27FC236}">
                      <a16:creationId xmlns:a16="http://schemas.microsoft.com/office/drawing/2014/main" id="{F6AD3155-DCB1-48D1-6B20-8E13A07D34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76694" y="3770654"/>
                  <a:ext cx="1504835" cy="1538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Přímá spojnice 81">
                  <a:extLst>
                    <a:ext uri="{FF2B5EF4-FFF2-40B4-BE49-F238E27FC236}">
                      <a16:creationId xmlns:a16="http://schemas.microsoft.com/office/drawing/2014/main" id="{93D6E6CF-B508-1774-668E-90DDBF02C74A}"/>
                    </a:ext>
                  </a:extLst>
                </p:cNvPr>
                <p:cNvCxnSpPr/>
                <p:nvPr/>
              </p:nvCxnSpPr>
              <p:spPr>
                <a:xfrm flipH="1">
                  <a:off x="3081529" y="5602193"/>
                  <a:ext cx="143560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3" name="Obrázek 82" descr="Obsah obrázku Písmo, logo, Grafika, symbol&#10;&#10;Popis byl vytvořen automaticky">
                  <a:extLst>
                    <a:ext uri="{FF2B5EF4-FFF2-40B4-BE49-F238E27FC236}">
                      <a16:creationId xmlns:a16="http://schemas.microsoft.com/office/drawing/2014/main" id="{821677D6-11DF-7B36-DEF6-A61BC8248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9904" y="5428274"/>
                  <a:ext cx="452580" cy="488076"/>
                </a:xfrm>
                <a:prstGeom prst="rect">
                  <a:avLst/>
                </a:prstGeom>
              </p:spPr>
            </p:pic>
            <p:pic>
              <p:nvPicPr>
                <p:cNvPr id="84" name="Obrázek 83" descr="Obsah obrázku emblém, erbovní znak, symbol, odznak&#10;&#10;Popis byl vytvořen automaticky">
                  <a:extLst>
                    <a:ext uri="{FF2B5EF4-FFF2-40B4-BE49-F238E27FC236}">
                      <a16:creationId xmlns:a16="http://schemas.microsoft.com/office/drawing/2014/main" id="{41607378-7E0B-A802-9E79-6BD9224464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9231" y="4495457"/>
                  <a:ext cx="1023746" cy="768401"/>
                </a:xfrm>
                <a:prstGeom prst="rect">
                  <a:avLst/>
                </a:prstGeom>
              </p:spPr>
            </p:pic>
            <p:cxnSp>
              <p:nvCxnSpPr>
                <p:cNvPr id="85" name="Přímá spojnice 84">
                  <a:extLst>
                    <a:ext uri="{FF2B5EF4-FFF2-40B4-BE49-F238E27FC236}">
                      <a16:creationId xmlns:a16="http://schemas.microsoft.com/office/drawing/2014/main" id="{4C5FE4B0-0598-8004-7753-5252B671C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94319" y="4325434"/>
                  <a:ext cx="1536703" cy="46751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6" name="Obrázek 85" descr="Obsah obrázku logo, symbol, Obchodní značka, emblém&#10;&#10;Popis byl vytvořen automaticky">
                  <a:extLst>
                    <a:ext uri="{FF2B5EF4-FFF2-40B4-BE49-F238E27FC236}">
                      <a16:creationId xmlns:a16="http://schemas.microsoft.com/office/drawing/2014/main" id="{DD38B283-8049-C0ED-A6D9-9AAC0698BE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49130" y="2314812"/>
                  <a:ext cx="648528" cy="648528"/>
                </a:xfrm>
                <a:prstGeom prst="rect">
                  <a:avLst/>
                </a:prstGeom>
              </p:spPr>
            </p:pic>
            <p:cxnSp>
              <p:nvCxnSpPr>
                <p:cNvPr id="87" name="Přímá spojnice 86">
                  <a:extLst>
                    <a:ext uri="{FF2B5EF4-FFF2-40B4-BE49-F238E27FC236}">
                      <a16:creationId xmlns:a16="http://schemas.microsoft.com/office/drawing/2014/main" id="{14239894-06A2-216D-2BED-ECC89C73DE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01738" y="2779798"/>
                  <a:ext cx="3200021" cy="5829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8" name="Obrázek 87" descr="Obsah obrázku text, emblém, symbol, kruh&#10;&#10;Popis byl vytvořen automaticky">
                  <a:extLst>
                    <a:ext uri="{FF2B5EF4-FFF2-40B4-BE49-F238E27FC236}">
                      <a16:creationId xmlns:a16="http://schemas.microsoft.com/office/drawing/2014/main" id="{C109C166-C50D-683A-C9CE-8457FDBA2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41922" y="3806323"/>
                  <a:ext cx="536398" cy="548696"/>
                </a:xfrm>
                <a:prstGeom prst="rect">
                  <a:avLst/>
                </a:prstGeom>
              </p:spPr>
            </p:pic>
            <p:cxnSp>
              <p:nvCxnSpPr>
                <p:cNvPr id="89" name="Přímá spojnice 88">
                  <a:extLst>
                    <a:ext uri="{FF2B5EF4-FFF2-40B4-BE49-F238E27FC236}">
                      <a16:creationId xmlns:a16="http://schemas.microsoft.com/office/drawing/2014/main" id="{B4F250B2-CB48-8D48-3895-38554FB29B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01738" y="3498958"/>
                  <a:ext cx="2569717" cy="50943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0" name="Obrázek 89" descr="Obsah obrázku text, Grafika, grafický design, logo&#10;&#10;Popis byl vytvořen automaticky">
                  <a:extLst>
                    <a:ext uri="{FF2B5EF4-FFF2-40B4-BE49-F238E27FC236}">
                      <a16:creationId xmlns:a16="http://schemas.microsoft.com/office/drawing/2014/main" id="{61FE7387-E738-E37F-4C6D-6BD6FB2514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8096" y="6066673"/>
                  <a:ext cx="659985" cy="659985"/>
                </a:xfrm>
                <a:prstGeom prst="rect">
                  <a:avLst/>
                </a:prstGeom>
              </p:spPr>
            </p:pic>
            <p:cxnSp>
              <p:nvCxnSpPr>
                <p:cNvPr id="91" name="Přímá spojnice 90">
                  <a:extLst>
                    <a:ext uri="{FF2B5EF4-FFF2-40B4-BE49-F238E27FC236}">
                      <a16:creationId xmlns:a16="http://schemas.microsoft.com/office/drawing/2014/main" id="{65CF634F-BC14-3CF0-4B06-767126836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528773" y="5798202"/>
                  <a:ext cx="361599" cy="265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2" name="Obrázek 91" descr="Obsah obrázku symbol, emblém, logo, Obchodní značka&#10;&#10;Popis byl vytvořen automaticky">
                  <a:extLst>
                    <a:ext uri="{FF2B5EF4-FFF2-40B4-BE49-F238E27FC236}">
                      <a16:creationId xmlns:a16="http://schemas.microsoft.com/office/drawing/2014/main" id="{F41AB84A-01DC-6AC8-69B2-A1E3DF1A9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75825" y="4565501"/>
                  <a:ext cx="558833" cy="558833"/>
                </a:xfrm>
                <a:prstGeom prst="rect">
                  <a:avLst/>
                </a:prstGeom>
              </p:spPr>
            </p:pic>
            <p:cxnSp>
              <p:nvCxnSpPr>
                <p:cNvPr id="93" name="Přímá spojnice 92">
                  <a:extLst>
                    <a:ext uri="{FF2B5EF4-FFF2-40B4-BE49-F238E27FC236}">
                      <a16:creationId xmlns:a16="http://schemas.microsoft.com/office/drawing/2014/main" id="{7A74C926-565A-75CF-CA0C-00503A54EC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7146" y="3873953"/>
                  <a:ext cx="2086175" cy="91899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Přímá spojnice 93">
                  <a:extLst>
                    <a:ext uri="{FF2B5EF4-FFF2-40B4-BE49-F238E27FC236}">
                      <a16:creationId xmlns:a16="http://schemas.microsoft.com/office/drawing/2014/main" id="{DB624E8A-550F-C449-B2A2-81F2B605E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6814" y="4430913"/>
                  <a:ext cx="1834522" cy="9004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5" name="Obrázek 94" descr="Obsah obrázku savec, kruh, kreslené, emblém&#10;&#10;Popis byl vytvořen automaticky">
                  <a:extLst>
                    <a:ext uri="{FF2B5EF4-FFF2-40B4-BE49-F238E27FC236}">
                      <a16:creationId xmlns:a16="http://schemas.microsoft.com/office/drawing/2014/main" id="{53761634-A22A-123D-D9D6-4FD044673B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90534" y="5252480"/>
                  <a:ext cx="713899" cy="713899"/>
                </a:xfrm>
                <a:prstGeom prst="rect">
                  <a:avLst/>
                </a:prstGeom>
              </p:spPr>
            </p:pic>
            <p:cxnSp>
              <p:nvCxnSpPr>
                <p:cNvPr id="96" name="Přímá spojnice 95">
                  <a:extLst>
                    <a:ext uri="{FF2B5EF4-FFF2-40B4-BE49-F238E27FC236}">
                      <a16:creationId xmlns:a16="http://schemas.microsoft.com/office/drawing/2014/main" id="{D46F44EE-7FA7-DE9D-EE3D-BABF15FD1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63612" y="2004845"/>
                  <a:ext cx="2063202" cy="13947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7" name="Obrázek 96" descr="Obsah obrázku Písmo, logo, bílé, Grafika&#10;&#10;Popis byl vytvořen automaticky">
                  <a:extLst>
                    <a:ext uri="{FF2B5EF4-FFF2-40B4-BE49-F238E27FC236}">
                      <a16:creationId xmlns:a16="http://schemas.microsoft.com/office/drawing/2014/main" id="{BD0756C6-461F-E378-5F2B-BEFD07BFD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9172" y="1286444"/>
                  <a:ext cx="1374311" cy="778776"/>
                </a:xfrm>
                <a:prstGeom prst="rect">
                  <a:avLst/>
                </a:prstGeom>
              </p:spPr>
            </p:pic>
            <p:pic>
              <p:nvPicPr>
                <p:cNvPr id="98" name="Obrázek 97" descr="Obsah obrázku Písmo, text, logo, symbol&#10;&#10;Popis byl vytvořen automaticky">
                  <a:extLst>
                    <a:ext uri="{FF2B5EF4-FFF2-40B4-BE49-F238E27FC236}">
                      <a16:creationId xmlns:a16="http://schemas.microsoft.com/office/drawing/2014/main" id="{40322AE3-997B-8AF1-EEEC-2F7143017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3992" y="5918129"/>
                  <a:ext cx="808356" cy="634141"/>
                </a:xfrm>
                <a:prstGeom prst="rect">
                  <a:avLst/>
                </a:prstGeom>
              </p:spPr>
            </p:pic>
            <p:cxnSp>
              <p:nvCxnSpPr>
                <p:cNvPr id="99" name="Přímá spojnice 98">
                  <a:extLst>
                    <a:ext uri="{FF2B5EF4-FFF2-40B4-BE49-F238E27FC236}">
                      <a16:creationId xmlns:a16="http://schemas.microsoft.com/office/drawing/2014/main" id="{A1E44B82-2EC5-1D04-2EA8-EA89BE0348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59373" y="1805185"/>
                  <a:ext cx="251847" cy="176242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0" name="Obrázek 99" descr="Obsah obrázku text, Písmo, logo, symbol&#10;&#10;Popis byl vytvořen automaticky">
                  <a:extLst>
                    <a:ext uri="{FF2B5EF4-FFF2-40B4-BE49-F238E27FC236}">
                      <a16:creationId xmlns:a16="http://schemas.microsoft.com/office/drawing/2014/main" id="{15058C24-0A20-8767-CCC7-A8D0CDF6E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4457" y="1340784"/>
                  <a:ext cx="1190857" cy="464401"/>
                </a:xfrm>
                <a:prstGeom prst="rect">
                  <a:avLst/>
                </a:prstGeom>
              </p:spPr>
            </p:pic>
          </p:grpSp>
          <p:sp>
            <p:nvSpPr>
              <p:cNvPr id="8" name="Ovál 7">
                <a:extLst>
                  <a:ext uri="{FF2B5EF4-FFF2-40B4-BE49-F238E27FC236}">
                    <a16:creationId xmlns:a16="http://schemas.microsoft.com/office/drawing/2014/main" id="{428A4E64-3115-1BF0-7BAC-8066AF2B54E7}"/>
                  </a:ext>
                </a:extLst>
              </p:cNvPr>
              <p:cNvSpPr/>
              <p:nvPr/>
            </p:nvSpPr>
            <p:spPr>
              <a:xfrm>
                <a:off x="3060395" y="309321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9" name="Ovál 8">
                <a:extLst>
                  <a:ext uri="{FF2B5EF4-FFF2-40B4-BE49-F238E27FC236}">
                    <a16:creationId xmlns:a16="http://schemas.microsoft.com/office/drawing/2014/main" id="{A7BFC268-2C46-3135-36FE-6B02ECA12C6E}"/>
                  </a:ext>
                </a:extLst>
              </p:cNvPr>
              <p:cNvSpPr/>
              <p:nvPr/>
            </p:nvSpPr>
            <p:spPr>
              <a:xfrm>
                <a:off x="3060395" y="3722616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1" name="Ovál 10">
                <a:extLst>
                  <a:ext uri="{FF2B5EF4-FFF2-40B4-BE49-F238E27FC236}">
                    <a16:creationId xmlns:a16="http://schemas.microsoft.com/office/drawing/2014/main" id="{81FEB2A4-6D08-5AF2-937A-8024863A0441}"/>
                  </a:ext>
                </a:extLst>
              </p:cNvPr>
              <p:cNvSpPr/>
              <p:nvPr/>
            </p:nvSpPr>
            <p:spPr>
              <a:xfrm>
                <a:off x="3474560" y="4297450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4" name="Ovál 13">
                <a:extLst>
                  <a:ext uri="{FF2B5EF4-FFF2-40B4-BE49-F238E27FC236}">
                    <a16:creationId xmlns:a16="http://schemas.microsoft.com/office/drawing/2014/main" id="{4F63A2FA-5404-92F2-0B5C-A296B3A5AC14}"/>
                  </a:ext>
                </a:extLst>
              </p:cNvPr>
              <p:cNvSpPr/>
              <p:nvPr/>
            </p:nvSpPr>
            <p:spPr>
              <a:xfrm>
                <a:off x="4481138" y="556619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5" name="Ovál 14">
                <a:extLst>
                  <a:ext uri="{FF2B5EF4-FFF2-40B4-BE49-F238E27FC236}">
                    <a16:creationId xmlns:a16="http://schemas.microsoft.com/office/drawing/2014/main" id="{5EE1ADFD-DAF2-9423-15EF-D55CD7EAB800}"/>
                  </a:ext>
                </a:extLst>
              </p:cNvPr>
              <p:cNvSpPr/>
              <p:nvPr/>
            </p:nvSpPr>
            <p:spPr>
              <a:xfrm>
                <a:off x="5770134" y="356501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7" name="Ovál 16">
                <a:extLst>
                  <a:ext uri="{FF2B5EF4-FFF2-40B4-BE49-F238E27FC236}">
                    <a16:creationId xmlns:a16="http://schemas.microsoft.com/office/drawing/2014/main" id="{D6DE9886-6C19-6BC7-CCD0-7EF3A06385DB}"/>
                  </a:ext>
                </a:extLst>
              </p:cNvPr>
              <p:cNvSpPr/>
              <p:nvPr/>
            </p:nvSpPr>
            <p:spPr>
              <a:xfrm>
                <a:off x="6178537" y="353063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8" name="Ovál 17">
                <a:extLst>
                  <a:ext uri="{FF2B5EF4-FFF2-40B4-BE49-F238E27FC236}">
                    <a16:creationId xmlns:a16="http://schemas.microsoft.com/office/drawing/2014/main" id="{A662EB0B-A981-D892-06F8-AAB59A9FB2E6}"/>
                  </a:ext>
                </a:extLst>
              </p:cNvPr>
              <p:cNvSpPr/>
              <p:nvPr/>
            </p:nvSpPr>
            <p:spPr>
              <a:xfrm>
                <a:off x="6218688" y="280331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DD900FEF-47A4-7669-29B3-F127DA94C0AD}"/>
                  </a:ext>
                </a:extLst>
              </p:cNvPr>
              <p:cNvSpPr/>
              <p:nvPr/>
            </p:nvSpPr>
            <p:spPr>
              <a:xfrm>
                <a:off x="6225818" y="335697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05F6CF45-6C94-3CC3-5338-B8DF57B30174}"/>
                  </a:ext>
                </a:extLst>
              </p:cNvPr>
              <p:cNvSpPr/>
              <p:nvPr/>
            </p:nvSpPr>
            <p:spPr>
              <a:xfrm>
                <a:off x="6599306" y="329529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2" name="Ovál 21">
                <a:extLst>
                  <a:ext uri="{FF2B5EF4-FFF2-40B4-BE49-F238E27FC236}">
                    <a16:creationId xmlns:a16="http://schemas.microsoft.com/office/drawing/2014/main" id="{26BB84EF-E211-A4A7-0368-8C36A9A82FCD}"/>
                  </a:ext>
                </a:extLst>
              </p:cNvPr>
              <p:cNvSpPr/>
              <p:nvPr/>
            </p:nvSpPr>
            <p:spPr>
              <a:xfrm>
                <a:off x="6692096" y="385807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A6F332B5-9360-B62B-CD73-43C30A839CCD}"/>
                  </a:ext>
                </a:extLst>
              </p:cNvPr>
              <p:cNvSpPr/>
              <p:nvPr/>
            </p:nvSpPr>
            <p:spPr>
              <a:xfrm>
                <a:off x="6492773" y="5758796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649268C6-D495-0BEB-6215-8647701F646A}"/>
                  </a:ext>
                </a:extLst>
              </p:cNvPr>
              <p:cNvSpPr/>
              <p:nvPr/>
            </p:nvSpPr>
            <p:spPr>
              <a:xfrm>
                <a:off x="5911187" y="334576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6476C590-6B09-8CDF-A192-C556AB5A114E}"/>
                  </a:ext>
                </a:extLst>
              </p:cNvPr>
              <p:cNvSpPr/>
              <p:nvPr/>
            </p:nvSpPr>
            <p:spPr>
              <a:xfrm>
                <a:off x="8268791" y="439037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47D897E9-1028-ED68-A9B5-3814B14B41D0}"/>
                  </a:ext>
                </a:extLst>
              </p:cNvPr>
              <p:cNvSpPr/>
              <p:nvPr/>
            </p:nvSpPr>
            <p:spPr>
              <a:xfrm>
                <a:off x="8417525" y="384164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025296DF-22A0-4349-CCC4-AD7EF1302A03}"/>
                  </a:ext>
                </a:extLst>
              </p:cNvPr>
              <p:cNvSpPr/>
              <p:nvPr/>
            </p:nvSpPr>
            <p:spPr>
              <a:xfrm>
                <a:off x="9234573" y="348133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59E03D90-D520-E92D-1186-6D4C77F05183}"/>
                  </a:ext>
                </a:extLst>
              </p:cNvPr>
              <p:cNvSpPr/>
              <p:nvPr/>
            </p:nvSpPr>
            <p:spPr>
              <a:xfrm>
                <a:off x="7772173" y="3463802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AB0600F6-EBEC-73AB-8D26-BEE52572AE93}"/>
                  </a:ext>
                </a:extLst>
              </p:cNvPr>
              <p:cNvSpPr/>
              <p:nvPr/>
            </p:nvSpPr>
            <p:spPr>
              <a:xfrm>
                <a:off x="7796471" y="331697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1" name="Ovál 40">
                <a:extLst>
                  <a:ext uri="{FF2B5EF4-FFF2-40B4-BE49-F238E27FC236}">
                    <a16:creationId xmlns:a16="http://schemas.microsoft.com/office/drawing/2014/main" id="{48A435C9-7218-6509-F398-A48C1F1B6891}"/>
                  </a:ext>
                </a:extLst>
              </p:cNvPr>
              <p:cNvSpPr/>
              <p:nvPr/>
            </p:nvSpPr>
            <p:spPr>
              <a:xfrm>
                <a:off x="4085946" y="328097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4D724850-A707-187E-A657-563ECC5A10E0}"/>
                  </a:ext>
                </a:extLst>
              </p:cNvPr>
              <p:cNvSpPr/>
              <p:nvPr/>
            </p:nvSpPr>
            <p:spPr>
              <a:xfrm>
                <a:off x="3403054" y="3812057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79EE2982-360A-4FF0-CCB1-94410AB341E4}"/>
                  </a:ext>
                </a:extLst>
              </p:cNvPr>
              <p:cNvSpPr/>
              <p:nvPr/>
            </p:nvSpPr>
            <p:spPr>
              <a:xfrm>
                <a:off x="5635865" y="3650616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E6CBCAEB-7C80-F395-1B99-1C029AFB83EE}"/>
                  </a:ext>
                </a:extLst>
              </p:cNvPr>
              <p:cNvSpPr/>
              <p:nvPr/>
            </p:nvSpPr>
            <p:spPr>
              <a:xfrm>
                <a:off x="5978633" y="3205187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8FBA3C21-B0CB-E510-C042-0B887AAF4697}"/>
                  </a:ext>
                </a:extLst>
              </p:cNvPr>
              <p:cNvSpPr/>
              <p:nvPr/>
            </p:nvSpPr>
            <p:spPr>
              <a:xfrm>
                <a:off x="6177014" y="3231830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0" name="Ovál 49">
                <a:extLst>
                  <a:ext uri="{FF2B5EF4-FFF2-40B4-BE49-F238E27FC236}">
                    <a16:creationId xmlns:a16="http://schemas.microsoft.com/office/drawing/2014/main" id="{AB2D60E8-AFC2-F7CF-98E9-C5C4508766A3}"/>
                  </a:ext>
                </a:extLst>
              </p:cNvPr>
              <p:cNvSpPr/>
              <p:nvPr/>
            </p:nvSpPr>
            <p:spPr>
              <a:xfrm>
                <a:off x="6045921" y="332164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9424DDFC-DB79-F044-70AD-5F9D7524159D}"/>
                  </a:ext>
                </a:extLst>
              </p:cNvPr>
              <p:cNvSpPr/>
              <p:nvPr/>
            </p:nvSpPr>
            <p:spPr>
              <a:xfrm>
                <a:off x="8233963" y="3870576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3" name="Ovál 52">
                <a:extLst>
                  <a:ext uri="{FF2B5EF4-FFF2-40B4-BE49-F238E27FC236}">
                    <a16:creationId xmlns:a16="http://schemas.microsoft.com/office/drawing/2014/main" id="{EAFDF658-CFA6-E757-BDDB-2662AE7CF034}"/>
                  </a:ext>
                </a:extLst>
              </p:cNvPr>
              <p:cNvSpPr/>
              <p:nvPr/>
            </p:nvSpPr>
            <p:spPr>
              <a:xfrm>
                <a:off x="8370895" y="4369450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4" name="Ovál 53">
                <a:extLst>
                  <a:ext uri="{FF2B5EF4-FFF2-40B4-BE49-F238E27FC236}">
                    <a16:creationId xmlns:a16="http://schemas.microsoft.com/office/drawing/2014/main" id="{69CF954C-BB39-E984-8DF8-5C8521E55606}"/>
                  </a:ext>
                </a:extLst>
              </p:cNvPr>
              <p:cNvSpPr/>
              <p:nvPr/>
            </p:nvSpPr>
            <p:spPr>
              <a:xfrm>
                <a:off x="6053991" y="325052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35EB3A15-27A7-479F-A336-58D7EFBA305D}"/>
                </a:ext>
              </a:extLst>
            </p:cNvPr>
            <p:cNvSpPr/>
            <p:nvPr/>
          </p:nvSpPr>
          <p:spPr>
            <a:xfrm>
              <a:off x="6376702" y="369770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92187E14-FDB5-27F4-EE59-2A8CDBC33C83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2D0E8A0-EA2F-96BC-5E01-91085C79C80D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2FE8FB3C-462A-5405-30AF-455E208F531C}"/>
                </a:ext>
              </a:extLst>
            </p:cNvPr>
            <p:cNvSpPr txBox="1"/>
            <p:nvPr/>
          </p:nvSpPr>
          <p:spPr>
            <a:xfrm>
              <a:off x="7674971" y="446049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INTERNATIONAL COOPERATION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776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ovéPole 68"/>
          <p:cNvSpPr txBox="1"/>
          <p:nvPr/>
        </p:nvSpPr>
        <p:spPr>
          <a:xfrm>
            <a:off x="239188" y="3398859"/>
            <a:ext cx="2484962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lnSpc>
                <a:spcPct val="150000"/>
              </a:lnSpc>
            </a:pPr>
            <a:r>
              <a:rPr lang="en-GB" sz="1600" b="1" dirty="0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 and protection of free rivers and freshwater life of the Danube basin </a:t>
            </a:r>
            <a:endParaRPr lang="cs-CZ" sz="1600" b="1" dirty="0">
              <a:solidFill>
                <a:srgbClr val="00C8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75390">
              <a:lnSpc>
                <a:spcPct val="150000"/>
              </a:lnSpc>
            </a:pPr>
            <a:r>
              <a:rPr lang="en-GB" sz="1600" dirty="0"/>
              <a:t>(2021 – 2031) 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3207054" y="3398859"/>
            <a:ext cx="2686886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lnSpc>
                <a:spcPct val="150000"/>
              </a:lnSpc>
            </a:pPr>
            <a:r>
              <a:rPr lang="en-GB" sz="1600" b="1" dirty="0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and testing of antimicrobial and antioxidant properties of grape extracts in fish farming</a:t>
            </a:r>
            <a:br>
              <a:rPr lang="en-GB" sz="1600" dirty="0">
                <a:solidFill>
                  <a:srgbClr val="00C8AF"/>
                </a:solidFill>
              </a:rPr>
            </a:br>
            <a:r>
              <a:rPr lang="en-GB" sz="1600" dirty="0">
                <a:solidFill>
                  <a:prstClr val="black"/>
                </a:solidFill>
              </a:rPr>
              <a:t>(2022 – 2026) 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9583769" y="3398859"/>
            <a:ext cx="2302249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lnSpc>
                <a:spcPct val="150000"/>
              </a:lnSpc>
            </a:pPr>
            <a:r>
              <a:rPr lang="en-GB" sz="1600" b="1" dirty="0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Aquaculture Infrastructures for Excellence in European Fish Research </a:t>
            </a:r>
          </a:p>
          <a:p>
            <a:pPr defTabSz="975390">
              <a:lnSpc>
                <a:spcPct val="150000"/>
              </a:lnSpc>
            </a:pPr>
            <a:r>
              <a:rPr lang="en-GB" sz="1600" dirty="0">
                <a:solidFill>
                  <a:prstClr val="black"/>
                </a:solidFill>
              </a:rPr>
              <a:t>(2022 – 2025)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B90813-9993-703C-6BA0-87529DDD6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063" y="2151538"/>
            <a:ext cx="2382955" cy="10402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148B945-AA7F-2654-0A5A-D3510967C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598" y="2357911"/>
            <a:ext cx="3364008" cy="83384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31DBB4A-9FB9-B7BA-619E-FBF1D5869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21559"/>
            <a:ext cx="2686885" cy="10702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AAB14BF-303C-29E6-501C-444D3A94A003}"/>
              </a:ext>
            </a:extLst>
          </p:cNvPr>
          <p:cNvSpPr/>
          <p:nvPr/>
        </p:nvSpPr>
        <p:spPr>
          <a:xfrm>
            <a:off x="7315200" y="152359"/>
            <a:ext cx="4876800" cy="1122180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1C06E4F-F897-5CEF-E6E1-BBB8F44C03C4}"/>
              </a:ext>
            </a:extLst>
          </p:cNvPr>
          <p:cNvSpPr txBox="1"/>
          <p:nvPr/>
        </p:nvSpPr>
        <p:spPr>
          <a:xfrm>
            <a:off x="7674971" y="446049"/>
            <a:ext cx="4211047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COOPERATION</a:t>
            </a:r>
          </a:p>
        </p:txBody>
      </p:sp>
      <p:pic>
        <p:nvPicPr>
          <p:cNvPr id="3" name="Obrázek 2" descr="Obsah obrázku logo, Grafika, Písmo, symbol&#10;&#10;Popis byl vytvořen automaticky">
            <a:extLst>
              <a:ext uri="{FF2B5EF4-FFF2-40B4-BE49-F238E27FC236}">
                <a16:creationId xmlns:a16="http://schemas.microsoft.com/office/drawing/2014/main" id="{D40212E0-81D4-718C-31F0-13C4002790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61" y="1926747"/>
            <a:ext cx="1561744" cy="12650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65B8E74-CDFB-42DC-22EF-9DF35CDA724C}"/>
              </a:ext>
            </a:extLst>
          </p:cNvPr>
          <p:cNvSpPr txBox="1"/>
          <p:nvPr/>
        </p:nvSpPr>
        <p:spPr>
          <a:xfrm>
            <a:off x="6615902" y="3398859"/>
            <a:ext cx="2676808" cy="263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lnSpc>
                <a:spcPct val="150000"/>
              </a:lnSpc>
            </a:pPr>
            <a:r>
              <a:rPr lang="en-US" sz="1600" b="1" dirty="0" err="1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CryoStore</a:t>
            </a:r>
            <a:r>
              <a:rPr lang="en-US" sz="1600" b="1" dirty="0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1600" b="1" dirty="0" err="1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Innovationin</a:t>
            </a:r>
            <a:r>
              <a:rPr lang="en-US" sz="1600" b="1" dirty="0">
                <a:solidFill>
                  <a:srgbClr val="00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Germplasm Cryopreservation for Improved Animal Breeding and the Conservation of Europe’s Livestock Biodiversity</a:t>
            </a:r>
            <a:br>
              <a:rPr lang="en-GB" sz="1600" dirty="0">
                <a:solidFill>
                  <a:srgbClr val="00C8AF"/>
                </a:solidFill>
              </a:rPr>
            </a:br>
            <a:r>
              <a:rPr lang="en-GB" sz="1600" dirty="0">
                <a:solidFill>
                  <a:prstClr val="black"/>
                </a:solidFill>
              </a:rPr>
              <a:t>(202</a:t>
            </a:r>
            <a:r>
              <a:rPr lang="cs-CZ" sz="1600" dirty="0">
                <a:solidFill>
                  <a:prstClr val="black"/>
                </a:solidFill>
              </a:rPr>
              <a:t>3</a:t>
            </a:r>
            <a:r>
              <a:rPr lang="en-GB" sz="1600" dirty="0">
                <a:solidFill>
                  <a:prstClr val="black"/>
                </a:solidFill>
              </a:rPr>
              <a:t> – 2026) </a:t>
            </a:r>
          </a:p>
        </p:txBody>
      </p:sp>
    </p:spTree>
    <p:extLst>
      <p:ext uri="{BB962C8B-B14F-4D97-AF65-F5344CB8AC3E}">
        <p14:creationId xmlns:p14="http://schemas.microsoft.com/office/powerpoint/2010/main" val="4477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925AD41-667D-7981-A555-847B86A2CBD6}"/>
              </a:ext>
            </a:extLst>
          </p:cNvPr>
          <p:cNvSpPr txBox="1"/>
          <p:nvPr/>
        </p:nvSpPr>
        <p:spPr>
          <a:xfrm>
            <a:off x="5442928" y="4082072"/>
            <a:ext cx="1632680" cy="3434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632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49C84AD-DA8E-90D3-E9A9-C0D76BE13537}"/>
              </a:ext>
            </a:extLst>
          </p:cNvPr>
          <p:cNvSpPr txBox="1"/>
          <p:nvPr/>
        </p:nvSpPr>
        <p:spPr>
          <a:xfrm>
            <a:off x="810618" y="1447806"/>
            <a:ext cx="6341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</a:t>
            </a:r>
            <a:r>
              <a:rPr 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International</a:t>
            </a:r>
            <a:r>
              <a:rPr lang="cs-CZ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 and symposia</a:t>
            </a:r>
            <a:endParaRPr lang="cs-CZ" sz="2400" b="1" cap="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6">
            <a:extLst>
              <a:ext uri="{FF2B5EF4-FFF2-40B4-BE49-F238E27FC236}">
                <a16:creationId xmlns:a16="http://schemas.microsoft.com/office/drawing/2014/main" id="{E98E0AD2-CA60-089F-56F1-43FB6980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1" y="2811002"/>
            <a:ext cx="2618291" cy="3536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Obrázek 1">
            <a:extLst>
              <a:ext uri="{FF2B5EF4-FFF2-40B4-BE49-F238E27FC236}">
                <a16:creationId xmlns:a16="http://schemas.microsoft.com/office/drawing/2014/main" id="{0F2B7A88-7D53-7DDB-6AA9-72C62F2FA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92" y="2511216"/>
            <a:ext cx="4511040" cy="188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1DDF8A-5974-6EDA-901B-8590FA1D5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250" y="4659443"/>
            <a:ext cx="4127434" cy="2020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CCB83C-6C78-BFC1-A156-BC9C388D8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82" y="4035127"/>
            <a:ext cx="2145912" cy="2312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7353655-AC3C-E2E9-CAB7-FA6E005169C5}"/>
              </a:ext>
            </a:extLst>
          </p:cNvPr>
          <p:cNvSpPr/>
          <p:nvPr/>
        </p:nvSpPr>
        <p:spPr>
          <a:xfrm>
            <a:off x="7315200" y="152359"/>
            <a:ext cx="4876800" cy="1122180"/>
          </a:xfrm>
          <a:prstGeom prst="rect">
            <a:avLst/>
          </a:prstGeom>
          <a:solidFill>
            <a:srgbClr val="5BB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3A3E31E-7144-CB64-D4C9-528246CEBF50}"/>
              </a:ext>
            </a:extLst>
          </p:cNvPr>
          <p:cNvCxnSpPr>
            <a:cxnSpLocks/>
          </p:cNvCxnSpPr>
          <p:nvPr/>
        </p:nvCxnSpPr>
        <p:spPr>
          <a:xfrm>
            <a:off x="905691" y="2266378"/>
            <a:ext cx="6319022" cy="0"/>
          </a:xfrm>
          <a:prstGeom prst="line">
            <a:avLst/>
          </a:prstGeom>
          <a:ln w="38100">
            <a:solidFill>
              <a:srgbClr val="33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77B56B50-C049-412B-C442-7DDCAABB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logo IFA_FROV_III-16">
            <a:extLst>
              <a:ext uri="{FF2B5EF4-FFF2-40B4-BE49-F238E27FC236}">
                <a16:creationId xmlns:a16="http://schemas.microsoft.com/office/drawing/2014/main" id="{CE634DF4-3182-F708-1EC6-3479D4DC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968" y="4035127"/>
            <a:ext cx="1896192" cy="2317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D22026-B514-FB87-05D1-87ED3471BD30}"/>
              </a:ext>
            </a:extLst>
          </p:cNvPr>
          <p:cNvSpPr txBox="1"/>
          <p:nvPr/>
        </p:nvSpPr>
        <p:spPr>
          <a:xfrm>
            <a:off x="7674971" y="446049"/>
            <a:ext cx="4211047" cy="47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  <a:defRPr/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COOPERATION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10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FD62CD7A-3F46-C979-AEF2-B695D0307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13" y="2795838"/>
            <a:ext cx="4850359" cy="81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C5E86B7-ADE3-FA3B-ACF0-C562AEF8F868}"/>
              </a:ext>
            </a:extLst>
          </p:cNvPr>
          <p:cNvGrpSpPr/>
          <p:nvPr/>
        </p:nvGrpSpPr>
        <p:grpSpPr>
          <a:xfrm>
            <a:off x="7315200" y="152359"/>
            <a:ext cx="5373257" cy="1122180"/>
            <a:chOff x="7315200" y="152359"/>
            <a:chExt cx="5373257" cy="1122180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6A4AC03-D74B-5F01-30B3-421C6BD6331B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B59B18-8A09-C9CA-C83D-ED67981471C9}"/>
                </a:ext>
              </a:extLst>
            </p:cNvPr>
            <p:cNvSpPr txBox="1"/>
            <p:nvPr/>
          </p:nvSpPr>
          <p:spPr>
            <a:xfrm>
              <a:off x="8477410" y="457102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COMMERCIAL ACTIVITIES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extovéPole 3">
            <a:extLst>
              <a:ext uri="{FF2B5EF4-FFF2-40B4-BE49-F238E27FC236}">
                <a16:creationId xmlns:a16="http://schemas.microsoft.com/office/drawing/2014/main" id="{E7A2A977-4C2C-DFE3-EBCD-DFBD6380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87" y="1561983"/>
            <a:ext cx="609163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Consult</a:t>
            </a:r>
            <a:r>
              <a:rPr lang="cs-CZ" altLang="cs-CZ" sz="2400" b="1" dirty="0" err="1">
                <a:latin typeface="+mn-lt"/>
                <a:cs typeface="Times New Roman" panose="02020603050405020304" pitchFamily="18" charset="0"/>
              </a:rPr>
              <a:t>ation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 and service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400" b="1" dirty="0" err="1">
                <a:latin typeface="+mn-lt"/>
                <a:cs typeface="Times New Roman" panose="02020603050405020304" pitchFamily="18" charset="0"/>
              </a:rPr>
              <a:t>for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 fish farms in the Czech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Republic and Europe </a:t>
            </a:r>
            <a:r>
              <a:rPr lang="en-US" altLang="cs-CZ" sz="2400" dirty="0">
                <a:latin typeface="+mn-lt"/>
                <a:cs typeface="Times New Roman" panose="02020603050405020304" pitchFamily="18" charset="0"/>
              </a:rPr>
              <a:t>(RAS technology, controlled reproduction, larval rearing</a:t>
            </a:r>
            <a:r>
              <a:rPr lang="cs-CZ" altLang="cs-CZ" sz="24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+mn-lt"/>
                <a:cs typeface="Times New Roman" panose="02020603050405020304" pitchFamily="18" charset="0"/>
              </a:rPr>
              <a:t>etc</a:t>
            </a:r>
            <a:r>
              <a:rPr lang="cs-CZ" altLang="cs-CZ" sz="2400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en-US" altLang="cs-CZ" sz="2400" dirty="0"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endParaRPr lang="cs-CZ" altLang="cs-CZ" sz="24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34DC0B-D917-8047-3551-9DC57510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40" y="3367976"/>
            <a:ext cx="2097465" cy="157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CA5D0B4-72C5-83D2-4C76-18C26A2B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76" y="5043116"/>
            <a:ext cx="2097829" cy="157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0F68C2FC-9684-D135-BAC5-14C8C25A8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34" y="3367977"/>
            <a:ext cx="4876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DA3FED9C-15CD-5589-8A9D-10CF1BC2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1" y="3367976"/>
            <a:ext cx="2426933" cy="32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07 LIA03">
            <a:extLst>
              <a:ext uri="{FF2B5EF4-FFF2-40B4-BE49-F238E27FC236}">
                <a16:creationId xmlns:a16="http://schemas.microsoft.com/office/drawing/2014/main" id="{89C3FB1E-6404-B135-688B-22EA5FFCC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8"/>
          <a:stretch/>
        </p:blipFill>
        <p:spPr bwMode="auto">
          <a:xfrm>
            <a:off x="8146367" y="1479412"/>
            <a:ext cx="3531846" cy="16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C5E86B7-ADE3-FA3B-ACF0-C562AEF8F868}"/>
              </a:ext>
            </a:extLst>
          </p:cNvPr>
          <p:cNvGrpSpPr/>
          <p:nvPr/>
        </p:nvGrpSpPr>
        <p:grpSpPr>
          <a:xfrm>
            <a:off x="7315200" y="152359"/>
            <a:ext cx="5373257" cy="1122180"/>
            <a:chOff x="7315200" y="152359"/>
            <a:chExt cx="5373257" cy="1122180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6A4AC03-D74B-5F01-30B3-421C6BD6331B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B59B18-8A09-C9CA-C83D-ED67981471C9}"/>
                </a:ext>
              </a:extLst>
            </p:cNvPr>
            <p:cNvSpPr txBox="1"/>
            <p:nvPr/>
          </p:nvSpPr>
          <p:spPr>
            <a:xfrm>
              <a:off x="8477410" y="457102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COMMERCIAL ACTIVITIES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TextovéPole 3">
            <a:extLst>
              <a:ext uri="{FF2B5EF4-FFF2-40B4-BE49-F238E27FC236}">
                <a16:creationId xmlns:a16="http://schemas.microsoft.com/office/drawing/2014/main" id="{E7A2A977-4C2C-DFE3-EBCD-DFBD6380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87" y="1652289"/>
            <a:ext cx="666257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Fish </a:t>
            </a:r>
            <a:r>
              <a:rPr lang="cs-CZ" altLang="cs-CZ" sz="2400" b="1" dirty="0" err="1">
                <a:latin typeface="+mn-lt"/>
                <a:cs typeface="Times New Roman" panose="02020603050405020304" pitchFamily="18" charset="0"/>
              </a:rPr>
              <a:t>breeding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selection and testing 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of </a:t>
            </a:r>
            <a:r>
              <a:rPr lang="en-US" altLang="cs-CZ" sz="2400" b="1" dirty="0">
                <a:latin typeface="+mn-lt"/>
                <a:cs typeface="Times New Roman" panose="02020603050405020304" pitchFamily="18" charset="0"/>
              </a:rPr>
              <a:t>growth performance, feeding tests</a:t>
            </a:r>
          </a:p>
          <a:p>
            <a:pPr>
              <a:defRPr/>
            </a:pPr>
            <a:endParaRPr lang="en-US" altLang="cs-CZ" sz="2400" dirty="0">
              <a:latin typeface="+mn-lt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cs-CZ" altLang="cs-CZ" sz="2400" dirty="0">
              <a:latin typeface="+mn-lt"/>
            </a:endParaRPr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ED4B4CD2-C9A7-1D0E-4ADA-97CD73D8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6" y="3636052"/>
            <a:ext cx="3559926" cy="26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14933D-236F-0504-ED30-D3D1B4AFD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/>
          <a:stretch/>
        </p:blipFill>
        <p:spPr bwMode="auto">
          <a:xfrm>
            <a:off x="4269926" y="3636052"/>
            <a:ext cx="3045274" cy="26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ědci z Vodňan 17 let šlechtili plemeno kapra. Nazvali ho amurský lysec -  iDNES.cz">
            <a:extLst>
              <a:ext uri="{FF2B5EF4-FFF2-40B4-BE49-F238E27FC236}">
                <a16:creationId xmlns:a16="http://schemas.microsoft.com/office/drawing/2014/main" id="{1AEFE183-268C-17DA-CE13-F4B315AD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11" y="1559582"/>
            <a:ext cx="4379612" cy="235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ín zlatý – Zahradnictví Fous">
            <a:extLst>
              <a:ext uri="{FF2B5EF4-FFF2-40B4-BE49-F238E27FC236}">
                <a16:creationId xmlns:a16="http://schemas.microsoft.com/office/drawing/2014/main" id="{F3A2D265-EC95-1AE8-6866-C30426E3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52" y="4196008"/>
            <a:ext cx="3532095" cy="24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C5E86B7-ADE3-FA3B-ACF0-C562AEF8F868}"/>
              </a:ext>
            </a:extLst>
          </p:cNvPr>
          <p:cNvGrpSpPr/>
          <p:nvPr/>
        </p:nvGrpSpPr>
        <p:grpSpPr>
          <a:xfrm>
            <a:off x="7315200" y="152359"/>
            <a:ext cx="5373257" cy="1122180"/>
            <a:chOff x="7315200" y="152359"/>
            <a:chExt cx="5373257" cy="1122180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6A4AC03-D74B-5F01-30B3-421C6BD6331B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B59B18-8A09-C9CA-C83D-ED67981471C9}"/>
                </a:ext>
              </a:extLst>
            </p:cNvPr>
            <p:cNvSpPr txBox="1"/>
            <p:nvPr/>
          </p:nvSpPr>
          <p:spPr>
            <a:xfrm>
              <a:off x="8477410" y="457102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COMMERCIAL ACTIVITIES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Výlov rybníka Velká Podvinice – Kudy z nudy">
            <a:extLst>
              <a:ext uri="{FF2B5EF4-FFF2-40B4-BE49-F238E27FC236}">
                <a16:creationId xmlns:a16="http://schemas.microsoft.com/office/drawing/2014/main" id="{032EF277-6DFC-7D6F-F83E-0A57D5832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5"/>
          <a:stretch/>
        </p:blipFill>
        <p:spPr bwMode="auto">
          <a:xfrm>
            <a:off x="7315200" y="1417777"/>
            <a:ext cx="4876800" cy="26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mega3kapr: Co to je a kde koupit omega3kapra? | InRybar.cz">
            <a:extLst>
              <a:ext uri="{FF2B5EF4-FFF2-40B4-BE49-F238E27FC236}">
                <a16:creationId xmlns:a16="http://schemas.microsoft.com/office/drawing/2014/main" id="{C27B59F8-5CC1-2E17-AB5C-27FD1487D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38" y="3133043"/>
            <a:ext cx="1869462" cy="171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E23860-0071-1BA6-61CF-793B0BF7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4" y="3183307"/>
            <a:ext cx="4828533" cy="34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1162D3-B0CF-7970-E654-04135B4B0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4678" y="4961486"/>
            <a:ext cx="1914839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8032827-D908-8910-A6C9-C71471F69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144" y="4961486"/>
            <a:ext cx="1949223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900D56-6D9C-40FB-2EF7-6B03D2779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552" y="4961486"/>
            <a:ext cx="1804557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ovéPole 3">
            <a:extLst>
              <a:ext uri="{FF2B5EF4-FFF2-40B4-BE49-F238E27FC236}">
                <a16:creationId xmlns:a16="http://schemas.microsoft.com/office/drawing/2014/main" id="{850B2E89-B4F2-1725-60E7-730C303F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86" y="1652289"/>
            <a:ext cx="669843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Sale of fish and fish products 	          </a:t>
            </a:r>
          </a:p>
          <a:p>
            <a:pPr>
              <a:defRPr/>
            </a:pPr>
            <a:r>
              <a:rPr lang="en-GB" altLang="cs-CZ" sz="2400" dirty="0">
                <a:latin typeface="+mn-lt"/>
                <a:cs typeface="Times New Roman" panose="02020603050405020304" pitchFamily="18" charset="0"/>
              </a:rPr>
              <a:t>(Christmas sales, fillets, fish banquets, omega3carp</a:t>
            </a:r>
            <a:r>
              <a:rPr lang="cs-CZ" altLang="cs-CZ" sz="2400" dirty="0">
                <a:latin typeface="+mn-lt"/>
                <a:cs typeface="Times New Roman" panose="02020603050405020304" pitchFamily="18" charset="0"/>
              </a:rPr>
              <a:t> – utility model </a:t>
            </a:r>
            <a:r>
              <a:rPr lang="cs-CZ" altLang="cs-CZ" sz="2400" dirty="0" err="1">
                <a:latin typeface="+mn-lt"/>
                <a:cs typeface="Times New Roman" panose="02020603050405020304" pitchFamily="18" charset="0"/>
              </a:rPr>
              <a:t>for</a:t>
            </a:r>
            <a:r>
              <a:rPr lang="cs-CZ" altLang="cs-CZ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+mn-lt"/>
                <a:cs typeface="Times New Roman" panose="02020603050405020304" pitchFamily="18" charset="0"/>
              </a:rPr>
              <a:t>feed</a:t>
            </a:r>
            <a:r>
              <a:rPr lang="en-GB" altLang="cs-CZ" sz="2400" dirty="0"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just">
              <a:defRPr/>
            </a:pPr>
            <a:endParaRPr lang="en-GB" alt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3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338558E-2DE9-8AD3-5067-A9B17E2EF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28" y="2600277"/>
            <a:ext cx="2291502" cy="1657445"/>
          </a:xfrm>
          <a:prstGeom prst="rect">
            <a:avLst/>
          </a:prstGeom>
        </p:spPr>
      </p:pic>
      <p:pic>
        <p:nvPicPr>
          <p:cNvPr id="24" name="Obrázek 23" descr="Obsah obrázku text, toaletní potřeby, Péče o pokožku, pleťový krém&#10;&#10;Popis byl vytvořen automaticky">
            <a:extLst>
              <a:ext uri="{FF2B5EF4-FFF2-40B4-BE49-F238E27FC236}">
                <a16:creationId xmlns:a16="http://schemas.microsoft.com/office/drawing/2014/main" id="{457E1B5E-350A-C2A0-A2F7-BEBF9C909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179" y="4409789"/>
            <a:ext cx="3066036" cy="2308545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C5E86B7-ADE3-FA3B-ACF0-C562AEF8F868}"/>
              </a:ext>
            </a:extLst>
          </p:cNvPr>
          <p:cNvGrpSpPr/>
          <p:nvPr/>
        </p:nvGrpSpPr>
        <p:grpSpPr>
          <a:xfrm>
            <a:off x="7315200" y="152359"/>
            <a:ext cx="5373257" cy="1122180"/>
            <a:chOff x="7315200" y="152359"/>
            <a:chExt cx="5373257" cy="1122180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6A4AC03-D74B-5F01-30B3-421C6BD6331B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B59B18-8A09-C9CA-C83D-ED67981471C9}"/>
                </a:ext>
              </a:extLst>
            </p:cNvPr>
            <p:cNvSpPr txBox="1"/>
            <p:nvPr/>
          </p:nvSpPr>
          <p:spPr>
            <a:xfrm>
              <a:off x="8477410" y="457102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COMMERCIAL ACTIVITIES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791E24BC-A7A3-DE96-308E-2C579900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1" y="4409789"/>
            <a:ext cx="3558475" cy="230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VVŠ">
            <a:extLst>
              <a:ext uri="{FF2B5EF4-FFF2-40B4-BE49-F238E27FC236}">
                <a16:creationId xmlns:a16="http://schemas.microsoft.com/office/drawing/2014/main" id="{783BEEFC-5D10-EA19-8615-719708F6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61" y="1700987"/>
            <a:ext cx="4013878" cy="50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>
            <a:extLst>
              <a:ext uri="{FF2B5EF4-FFF2-40B4-BE49-F238E27FC236}">
                <a16:creationId xmlns:a16="http://schemas.microsoft.com/office/drawing/2014/main" id="{D46910EB-7D29-4C96-08CC-342252054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87" y="1652289"/>
            <a:ext cx="624123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Sale of fish and fish products 	          </a:t>
            </a:r>
            <a:r>
              <a:rPr lang="en-GB" altLang="cs-CZ" sz="2400" dirty="0">
                <a:latin typeface="+mn-lt"/>
                <a:cs typeface="Times New Roman" panose="02020603050405020304" pitchFamily="18" charset="0"/>
              </a:rPr>
              <a:t>(sturgeon caviar, cosmetics, canned fish pâtés)</a:t>
            </a:r>
          </a:p>
          <a:p>
            <a:pPr algn="just">
              <a:defRPr/>
            </a:pPr>
            <a:endParaRPr lang="en-GB" alt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33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38E942E-46BD-985C-EFB2-15CB9D7E881C}"/>
              </a:ext>
            </a:extLst>
          </p:cNvPr>
          <p:cNvSpPr/>
          <p:nvPr/>
        </p:nvSpPr>
        <p:spPr>
          <a:xfrm>
            <a:off x="0" y="1019540"/>
            <a:ext cx="12192000" cy="460727"/>
          </a:xfrm>
          <a:prstGeom prst="rect">
            <a:avLst/>
          </a:prstGeom>
          <a:solidFill>
            <a:srgbClr val="3DC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2926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995" dirty="0">
                <a:solidFill>
                  <a:prstClr val="white"/>
                </a:solidFill>
                <a:latin typeface="Calibri"/>
              </a:rPr>
              <a:t>	</a:t>
            </a:r>
            <a:r>
              <a:rPr lang="cs-CZ" sz="2400" b="1" dirty="0" err="1">
                <a:solidFill>
                  <a:prstClr val="white"/>
                </a:solidFill>
                <a:latin typeface="Calibri"/>
              </a:rPr>
              <a:t>South</a:t>
            </a:r>
            <a:r>
              <a:rPr lang="cs-CZ" sz="2400" b="1" dirty="0">
                <a:solidFill>
                  <a:prstClr val="white"/>
                </a:solidFill>
                <a:latin typeface="Calibri"/>
              </a:rPr>
              <a:t> Bohemia – </a:t>
            </a:r>
            <a:r>
              <a:rPr lang="cs-CZ" sz="2400" b="1" dirty="0" err="1">
                <a:solidFill>
                  <a:prstClr val="white"/>
                </a:solidFill>
                <a:latin typeface="Calibri"/>
              </a:rPr>
              <a:t>Aquaculture</a:t>
            </a:r>
            <a:r>
              <a:rPr lang="cs-CZ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cs-CZ" sz="2400" b="1" dirty="0" err="1">
                <a:solidFill>
                  <a:prstClr val="white"/>
                </a:solidFill>
                <a:latin typeface="Calibri"/>
              </a:rPr>
              <a:t>tradition</a:t>
            </a:r>
            <a:endParaRPr lang="cs-CZ" sz="1995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FA9C84-CDF7-4463-DB52-A9EEFD6D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44" y="3886512"/>
            <a:ext cx="2615707" cy="28468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70E872-C6FF-81E7-3A59-29964742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0" y="3691952"/>
            <a:ext cx="4991464" cy="31168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604BC7-C0B5-EACD-4C17-2B0D24C75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004" y="4205701"/>
            <a:ext cx="1344519" cy="1430339"/>
          </a:xfrm>
          <a:prstGeom prst="rect">
            <a:avLst/>
          </a:prstGeom>
        </p:spPr>
      </p:pic>
      <p:pic>
        <p:nvPicPr>
          <p:cNvPr id="7" name="Picture 6" descr="Vodňany - Děkanský kostel Narození Panny Marie">
            <a:extLst>
              <a:ext uri="{FF2B5EF4-FFF2-40B4-BE49-F238E27FC236}">
                <a16:creationId xmlns:a16="http://schemas.microsoft.com/office/drawing/2014/main" id="{EAA19E41-D4D5-A155-4A7C-12116986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2"/>
          <a:stretch/>
        </p:blipFill>
        <p:spPr bwMode="auto">
          <a:xfrm>
            <a:off x="8284314" y="3886512"/>
            <a:ext cx="2145452" cy="284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A228DFA-F108-5ADB-694D-81C796F98A3A}"/>
              </a:ext>
            </a:extLst>
          </p:cNvPr>
          <p:cNvSpPr txBox="1"/>
          <p:nvPr/>
        </p:nvSpPr>
        <p:spPr>
          <a:xfrm>
            <a:off x="10518898" y="3822720"/>
            <a:ext cx="1624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Jakub Krčín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7E93E73-A02A-97AC-A0BB-F246B93B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" y="1787603"/>
            <a:ext cx="1214363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indent="-1809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 err="1">
                <a:latin typeface="Arial" panose="020B0604020202020204" pitchFamily="34" charset="0"/>
              </a:rPr>
              <a:t>South</a:t>
            </a:r>
            <a:r>
              <a:rPr lang="cs-CZ" altLang="cs-CZ" sz="2000" dirty="0">
                <a:latin typeface="Arial" panose="020B0604020202020204" pitchFamily="34" charset="0"/>
              </a:rPr>
              <a:t> Bohemia has </a:t>
            </a:r>
            <a:r>
              <a:rPr lang="cs-CZ" altLang="cs-CZ" sz="2000" dirty="0" err="1">
                <a:latin typeface="Arial" panose="020B0604020202020204" pitchFamily="34" charset="0"/>
              </a:rPr>
              <a:t>been</a:t>
            </a:r>
            <a:r>
              <a:rPr lang="cs-CZ" altLang="cs-CZ" sz="2000" dirty="0">
                <a:latin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</a:rPr>
              <a:t>freshwater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aquaculture</a:t>
            </a:r>
            <a:r>
              <a:rPr lang="cs-CZ" altLang="cs-CZ" sz="2000" dirty="0">
                <a:latin typeface="Arial" panose="020B0604020202020204" pitchFamily="34" charset="0"/>
              </a:rPr>
              <a:t> hub </a:t>
            </a:r>
            <a:r>
              <a:rPr lang="cs-CZ" altLang="cs-CZ" sz="2000" dirty="0" err="1">
                <a:latin typeface="Arial" panose="020B0604020202020204" pitchFamily="34" charset="0"/>
              </a:rPr>
              <a:t>since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Middle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Ages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Třeboň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pond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dating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back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14</a:t>
            </a:r>
            <a:r>
              <a:rPr kumimoji="0" lang="cs-CZ" altLang="cs-CZ" sz="200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century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Europe's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oldest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largest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Rožmberk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pond, the largest in the Czech Republic (489 ha), was built by Jakub 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Krčín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the 16th century.</a:t>
            </a:r>
            <a:endParaRPr kumimoji="0" lang="cs-CZ" altLang="cs-CZ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region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produces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most of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fish</a:t>
            </a:r>
            <a:r>
              <a:rPr lang="cs-CZ" altLang="cs-CZ" sz="2000" dirty="0">
                <a:latin typeface="Arial" panose="020B0604020202020204" pitchFamily="34" charset="0"/>
              </a:rPr>
              <a:t> in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Czech (in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total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20 000 t),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mainly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carp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(90%). </a:t>
            </a:r>
          </a:p>
        </p:txBody>
      </p:sp>
    </p:spTree>
    <p:extLst>
      <p:ext uri="{BB962C8B-B14F-4D97-AF65-F5344CB8AC3E}">
        <p14:creationId xmlns:p14="http://schemas.microsoft.com/office/powerpoint/2010/main" val="359577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FC5E86B7-ADE3-FA3B-ACF0-C562AEF8F868}"/>
              </a:ext>
            </a:extLst>
          </p:cNvPr>
          <p:cNvGrpSpPr/>
          <p:nvPr/>
        </p:nvGrpSpPr>
        <p:grpSpPr>
          <a:xfrm>
            <a:off x="7315200" y="152359"/>
            <a:ext cx="5373257" cy="1122180"/>
            <a:chOff x="7315200" y="152359"/>
            <a:chExt cx="5373257" cy="1122180"/>
          </a:xfrm>
        </p:grpSpPr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6A4AC03-D74B-5F01-30B3-421C6BD6331B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0FB59B18-8A09-C9CA-C83D-ED67981471C9}"/>
                </a:ext>
              </a:extLst>
            </p:cNvPr>
            <p:cNvSpPr txBox="1"/>
            <p:nvPr/>
          </p:nvSpPr>
          <p:spPr>
            <a:xfrm>
              <a:off x="8477410" y="457102"/>
              <a:ext cx="4211047" cy="47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  <a:defRPr/>
              </a:pPr>
              <a:r>
                <a:rPr lang="en-GB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COMMERCIAL ACTIVITIES</a:t>
              </a:r>
            </a:p>
          </p:txBody>
        </p:sp>
      </p:grpSp>
      <p:sp>
        <p:nvSpPr>
          <p:cNvPr id="5" name="TextovéPole 3">
            <a:extLst>
              <a:ext uri="{FF2B5EF4-FFF2-40B4-BE49-F238E27FC236}">
                <a16:creationId xmlns:a16="http://schemas.microsoft.com/office/drawing/2014/main" id="{E7A2A977-4C2C-DFE3-EBCD-DFBD6380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86" y="1652289"/>
            <a:ext cx="695841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Hydrobiological and </a:t>
            </a:r>
            <a:r>
              <a:rPr lang="en-GB" altLang="cs-CZ" sz="2400" b="1" dirty="0" err="1">
                <a:latin typeface="+mn-lt"/>
                <a:cs typeface="Times New Roman" panose="02020603050405020304" pitchFamily="18" charset="0"/>
              </a:rPr>
              <a:t>hydrochemical</a:t>
            </a: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 monitoring of 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w</a:t>
            </a:r>
            <a:r>
              <a:rPr lang="en-GB" altLang="cs-CZ" sz="2400" b="1" dirty="0" err="1">
                <a:latin typeface="+mn-lt"/>
                <a:cs typeface="Times New Roman" panose="02020603050405020304" pitchFamily="18" charset="0"/>
              </a:rPr>
              <a:t>ater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s, </a:t>
            </a: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sediment 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and biota </a:t>
            </a:r>
            <a:r>
              <a:rPr lang="en-GB" altLang="cs-CZ" sz="2400" b="1" dirty="0">
                <a:latin typeface="+mn-lt"/>
                <a:cs typeface="Times New Roman" panose="02020603050405020304" pitchFamily="18" charset="0"/>
              </a:rPr>
              <a:t>analyses</a:t>
            </a:r>
            <a:r>
              <a:rPr lang="cs-CZ" altLang="cs-CZ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cs-CZ" sz="2400" dirty="0">
                <a:latin typeface="+mn-lt"/>
                <a:cs typeface="Times New Roman" panose="02020603050405020304" pitchFamily="18" charset="0"/>
              </a:rPr>
              <a:t>(incl. pharmaceuticals, pesticides, and drugs</a:t>
            </a:r>
            <a:r>
              <a:rPr lang="cs-CZ" altLang="cs-CZ" sz="2400" dirty="0">
                <a:latin typeface="+mn-lt"/>
                <a:cs typeface="Times New Roman" panose="02020603050405020304" pitchFamily="18" charset="0"/>
              </a:rPr>
              <a:t>)</a:t>
            </a:r>
            <a:endParaRPr lang="en-GB" altLang="cs-CZ" sz="2400" dirty="0">
              <a:latin typeface="+mn-lt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GB" altLang="cs-CZ" sz="2400" dirty="0"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ECC5898-5122-BEE9-70BD-301D8F5C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0" y="3221949"/>
            <a:ext cx="2458713" cy="32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3973C03-A5BF-DD4A-7615-B5F841FC5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40" y="4417143"/>
            <a:ext cx="3702861" cy="20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AB9EE7B-61B2-AF2B-26C3-2E4EE0EA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697" y="4417143"/>
            <a:ext cx="2777454" cy="20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12 LSE 08">
            <a:extLst>
              <a:ext uri="{FF2B5EF4-FFF2-40B4-BE49-F238E27FC236}">
                <a16:creationId xmlns:a16="http://schemas.microsoft.com/office/drawing/2014/main" id="{CAEB3E40-4786-72D8-396F-F98CFE1B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29" y="3221949"/>
            <a:ext cx="2458715" cy="32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679E64B-5F49-62A5-5611-2E55C6D64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/>
          <a:stretch/>
        </p:blipFill>
        <p:spPr bwMode="auto">
          <a:xfrm>
            <a:off x="7315199" y="1377977"/>
            <a:ext cx="4879511" cy="28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1680755" y="2614058"/>
            <a:ext cx="8830490" cy="1629884"/>
            <a:chOff x="7315199" y="152359"/>
            <a:chExt cx="6248402" cy="1122180"/>
          </a:xfrm>
        </p:grpSpPr>
        <p:sp>
          <p:nvSpPr>
            <p:cNvPr id="7" name="Obdélník 6"/>
            <p:cNvSpPr/>
            <p:nvPr/>
          </p:nvSpPr>
          <p:spPr>
            <a:xfrm>
              <a:off x="7315199" y="152359"/>
              <a:ext cx="6248402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5BBBB7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924468" y="480354"/>
              <a:ext cx="5485865" cy="46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800" b="1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THANK YOU FOR YOUR </a:t>
              </a:r>
              <a:r>
                <a:rPr lang="cs-CZ" sz="3800" b="1" cap="all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ATtENTION</a:t>
              </a:r>
              <a:endParaRPr lang="cs-CZ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" panose="02010003020600000004" pitchFamily="50" charset="0"/>
              </a:endParaRPr>
            </a:p>
          </p:txBody>
        </p:sp>
      </p:grpSp>
      <p:pic>
        <p:nvPicPr>
          <p:cNvPr id="2" name="Obrázek 1" descr="Obsah obrázku hrníček, ryba, máloostné ryby, zavřít&#10;&#10;Popis byl vytvořen automaticky">
            <a:extLst>
              <a:ext uri="{FF2B5EF4-FFF2-40B4-BE49-F238E27FC236}">
                <a16:creationId xmlns:a16="http://schemas.microsoft.com/office/drawing/2014/main" id="{9013948E-3671-93D7-5A1C-637C80B4E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47" y="4500683"/>
            <a:ext cx="3336599" cy="22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9FCE9E8E-86F6-2F39-31A4-CBC86769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7" t="17256" r="8950" b="19075"/>
          <a:stretch/>
        </p:blipFill>
        <p:spPr>
          <a:xfrm>
            <a:off x="174218" y="1476375"/>
            <a:ext cx="11865382" cy="49720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884" y="4734887"/>
            <a:ext cx="2347239" cy="1467746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4411699" y="1683118"/>
            <a:ext cx="3922655" cy="3173721"/>
            <a:chOff x="4489509" y="1341581"/>
            <a:chExt cx="3922655" cy="3173721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1" b="4284"/>
            <a:stretch/>
          </p:blipFill>
          <p:spPr>
            <a:xfrm>
              <a:off x="4608949" y="1827818"/>
              <a:ext cx="3096000" cy="1953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TextovéPole 32"/>
            <p:cNvSpPr txBox="1"/>
            <p:nvPr/>
          </p:nvSpPr>
          <p:spPr>
            <a:xfrm>
              <a:off x="4489509" y="1341581"/>
              <a:ext cx="3922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ČESKÉ BUDĚJOVICE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4491405" y="3868971"/>
              <a:ext cx="3425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>
                  <a:solidFill>
                    <a:srgbClr val="6BC9C8"/>
                  </a:solidFill>
                </a:rPr>
                <a:t>INSTITUTE OF AQUACULTURE AND PROTECTION OF WATERS 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8297941" y="1683118"/>
            <a:ext cx="3922655" cy="3224733"/>
            <a:chOff x="8366063" y="1371254"/>
            <a:chExt cx="3922655" cy="3224733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" r="1373"/>
            <a:stretch/>
          </p:blipFill>
          <p:spPr>
            <a:xfrm>
              <a:off x="8473938" y="1858211"/>
              <a:ext cx="3095537" cy="1951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TextovéPole 35"/>
            <p:cNvSpPr txBox="1"/>
            <p:nvPr/>
          </p:nvSpPr>
          <p:spPr>
            <a:xfrm>
              <a:off x="8366063" y="1371254"/>
              <a:ext cx="39226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b="1" dirty="0"/>
                <a:t>NOVÉ HRADY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8366616" y="3949656"/>
              <a:ext cx="3274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>
                  <a:solidFill>
                    <a:srgbClr val="6BC9C8"/>
                  </a:solidFill>
                </a:rPr>
                <a:t>INSTITUTE OF COMPLEX SYSTEMS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746220" y="1683118"/>
            <a:ext cx="10755133" cy="5152839"/>
            <a:chOff x="720483" y="1359193"/>
            <a:chExt cx="10755133" cy="5152839"/>
          </a:xfrm>
        </p:grpSpPr>
        <p:grpSp>
          <p:nvGrpSpPr>
            <p:cNvPr id="5" name="Skupina 4"/>
            <p:cNvGrpSpPr/>
            <p:nvPr/>
          </p:nvGrpSpPr>
          <p:grpSpPr>
            <a:xfrm>
              <a:off x="720483" y="1359193"/>
              <a:ext cx="10755133" cy="5152839"/>
              <a:chOff x="914913" y="1359193"/>
              <a:chExt cx="10755133" cy="5152839"/>
            </a:xfrm>
          </p:grpSpPr>
          <p:pic>
            <p:nvPicPr>
              <p:cNvPr id="27" name="Obrázek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61"/>
              <a:stretch/>
            </p:blipFill>
            <p:spPr>
              <a:xfrm>
                <a:off x="1036446" y="1846871"/>
                <a:ext cx="2883218" cy="19497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914913" y="4357703"/>
                <a:ext cx="4058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6BC9C8"/>
                    </a:solidFill>
                  </a:rPr>
                  <a:t>RESEARCH INSTITUTE OF FISH CULTURE AND HYDROBIOLOGY</a:t>
                </a:r>
              </a:p>
            </p:txBody>
          </p:sp>
          <p:sp>
            <p:nvSpPr>
              <p:cNvPr id="31" name="TextovéPole 30"/>
              <p:cNvSpPr txBox="1"/>
              <p:nvPr/>
            </p:nvSpPr>
            <p:spPr>
              <a:xfrm>
                <a:off x="935158" y="1359193"/>
                <a:ext cx="23367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/>
                  <a:t>VODŇANY</a:t>
                </a:r>
              </a:p>
            </p:txBody>
          </p:sp>
          <p:sp>
            <p:nvSpPr>
              <p:cNvPr id="32" name="TextovéPole 31"/>
              <p:cNvSpPr txBox="1"/>
              <p:nvPr/>
            </p:nvSpPr>
            <p:spPr>
              <a:xfrm>
                <a:off x="1036446" y="5773368"/>
                <a:ext cx="10633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b="1" dirty="0">
                    <a:solidFill>
                      <a:srgbClr val="6BC9C8"/>
                    </a:solidFill>
                  </a:rPr>
                  <a:t>CENAKVA</a:t>
                </a:r>
                <a:endParaRPr lang="cs-CZ" sz="24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algn="ctr"/>
                <a:r>
                  <a:rPr lang="cs-CZ" b="1" dirty="0">
                    <a:solidFill>
                      <a:srgbClr val="6BC9C8"/>
                    </a:solidFill>
                  </a:rPr>
                  <a:t>SOUTH BOHEMIAN RESEARCH CENTER OF AQUACULTURE AND BIODIVERSITY OF HYDROCENOSES</a:t>
                </a:r>
                <a:endParaRPr lang="cs-CZ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8" name="TextovéPole 37"/>
            <p:cNvSpPr txBox="1"/>
            <p:nvPr/>
          </p:nvSpPr>
          <p:spPr>
            <a:xfrm>
              <a:off x="729450" y="5070225"/>
              <a:ext cx="9491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rgbClr val="6BC9C8"/>
                  </a:solidFill>
                </a:rPr>
                <a:t>INTERNATIONAL ENVIRONMENTAL EDUCATIONAL, ADVISORY AND INFORMATION </a:t>
              </a:r>
              <a:endParaRPr lang="cs-CZ" b="1" dirty="0">
                <a:solidFill>
                  <a:srgbClr val="6BC9C8"/>
                </a:solidFill>
              </a:endParaRPr>
            </a:p>
            <a:p>
              <a:r>
                <a:rPr lang="cs-CZ" b="1" dirty="0">
                  <a:solidFill>
                    <a:srgbClr val="6BC9C8"/>
                  </a:solidFill>
                </a:rPr>
                <a:t>     </a:t>
              </a:r>
              <a:r>
                <a:rPr lang="en-US" b="1" dirty="0">
                  <a:solidFill>
                    <a:srgbClr val="6BC9C8"/>
                  </a:solidFill>
                </a:rPr>
                <a:t>CENTRE OF WATER PROTECTION</a:t>
              </a:r>
              <a:endParaRPr lang="cs-CZ" b="1" dirty="0">
                <a:solidFill>
                  <a:srgbClr val="6BC9C8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747379" y="4147439"/>
            <a:ext cx="288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6BC9C8"/>
                </a:solidFill>
              </a:rPr>
              <a:t>DEAN´S OFFICE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90E6F7D-46BB-F273-094C-111F843BDF36}"/>
              </a:ext>
            </a:extLst>
          </p:cNvPr>
          <p:cNvSpPr txBox="1"/>
          <p:nvPr/>
        </p:nvSpPr>
        <p:spPr>
          <a:xfrm>
            <a:off x="-82421" y="914979"/>
            <a:ext cx="10810672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5BBBB7"/>
                </a:solidFill>
              </a:rPr>
              <a:t>Faculty of Fisheries and Protection of Waters</a:t>
            </a:r>
            <a:r>
              <a:rPr lang="cs-CZ" sz="3200" b="1" dirty="0">
                <a:solidFill>
                  <a:srgbClr val="5BBBB7"/>
                </a:solidFill>
              </a:rPr>
              <a:t> (</a:t>
            </a:r>
            <a:r>
              <a:rPr lang="cs-CZ" sz="3200" b="1" dirty="0" err="1">
                <a:solidFill>
                  <a:srgbClr val="5BBBB7"/>
                </a:solidFill>
              </a:rPr>
              <a:t>since</a:t>
            </a:r>
            <a:r>
              <a:rPr lang="cs-CZ" sz="3200" b="1" dirty="0">
                <a:solidFill>
                  <a:srgbClr val="5BBBB7"/>
                </a:solidFill>
              </a:rPr>
              <a:t> 2009)</a:t>
            </a:r>
            <a:endParaRPr lang="en-GB" sz="3200" b="1" dirty="0">
              <a:solidFill>
                <a:srgbClr val="5BBB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7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8347" r="66234" b="83597"/>
          <a:stretch/>
        </p:blipFill>
        <p:spPr>
          <a:xfrm>
            <a:off x="3558251" y="894141"/>
            <a:ext cx="2421764" cy="60304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7" y="1278435"/>
            <a:ext cx="3492000" cy="232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6" y="3979167"/>
            <a:ext cx="3492000" cy="232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09" y="1484089"/>
            <a:ext cx="3689961" cy="526320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2F9E897-A891-6AA5-DC4C-875729DB1EDE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5F91CBCF-6B62-2176-CB23-8024A43292BA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5D026B16-3414-B727-DA4F-40B3CDE13F2F}"/>
                </a:ext>
              </a:extLst>
            </p:cNvPr>
            <p:cNvSpPr txBox="1"/>
            <p:nvPr/>
          </p:nvSpPr>
          <p:spPr>
            <a:xfrm>
              <a:off x="7674971" y="293646"/>
              <a:ext cx="4211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 INSTITUTE OF FISH  </a:t>
              </a:r>
            </a:p>
            <a:p>
              <a:pPr algn="r"/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CULTURE AND HYDROBIOLOGY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B0E92CA-8D88-E497-63D6-A91C47DCA6DD}"/>
              </a:ext>
            </a:extLst>
          </p:cNvPr>
          <p:cNvSpPr txBox="1"/>
          <p:nvPr/>
        </p:nvSpPr>
        <p:spPr>
          <a:xfrm>
            <a:off x="4045985" y="2420849"/>
            <a:ext cx="3095044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FRESHWATER ECOSYSTEMS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Assoc. Prof. Miloš Buřič, Ph.D. 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FE7604A-33D1-662F-B138-9B5878B2F433}"/>
              </a:ext>
            </a:extLst>
          </p:cNvPr>
          <p:cNvSpPr txBox="1"/>
          <p:nvPr/>
        </p:nvSpPr>
        <p:spPr>
          <a:xfrm>
            <a:off x="3990865" y="3934417"/>
            <a:ext cx="3170332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INTENSIVE AQUACULTURE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Oleksandr Malinovskyi, Ph.D. 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C65168-7676-6007-C90A-DF7BC65A8DA3}"/>
              </a:ext>
            </a:extLst>
          </p:cNvPr>
          <p:cNvSpPr txBox="1"/>
          <p:nvPr/>
        </p:nvSpPr>
        <p:spPr>
          <a:xfrm>
            <a:off x="4033775" y="3237380"/>
            <a:ext cx="3131144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REPRODUCTIVE PHYSIOLOGY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Sergii Boryshpolets, Ph.D. 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292B584-CE5C-AFCA-7487-C73DAE9E2CA0}"/>
              </a:ext>
            </a:extLst>
          </p:cNvPr>
          <p:cNvSpPr txBox="1"/>
          <p:nvPr/>
        </p:nvSpPr>
        <p:spPr>
          <a:xfrm>
            <a:off x="3994587" y="4654512"/>
            <a:ext cx="3170332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MOLECULAR, CELLULAR AND QUANTITATIVE GENETICS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Martin Flajšhans, Dr.rer.agr.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03AFDC5-C5F1-36B6-98AC-3438325B7A74}"/>
              </a:ext>
            </a:extLst>
          </p:cNvPr>
          <p:cNvSpPr txBox="1"/>
          <p:nvPr/>
        </p:nvSpPr>
        <p:spPr>
          <a:xfrm>
            <a:off x="3987945" y="5405947"/>
            <a:ext cx="3153084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AQUATIC TOXICOLOGY AND ICHTYOPATHOLOGY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hab. Josef Velíšek, Ph.D.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11B9831-7FF6-62CD-AEBE-F90935B318E8}"/>
              </a:ext>
            </a:extLst>
          </p:cNvPr>
          <p:cNvSpPr txBox="1"/>
          <p:nvPr/>
        </p:nvSpPr>
        <p:spPr>
          <a:xfrm>
            <a:off x="3994587" y="6207471"/>
            <a:ext cx="3153084" cy="4360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GERM CELLS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Assoc. Prof. Martin Pšenička, Ph.D.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39D9DD8-E641-B40A-D88B-CED850477C28}"/>
              </a:ext>
            </a:extLst>
          </p:cNvPr>
          <p:cNvSpPr txBox="1"/>
          <p:nvPr/>
        </p:nvSpPr>
        <p:spPr>
          <a:xfrm>
            <a:off x="4011835" y="1627376"/>
            <a:ext cx="3153084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ENVIRONMENTAL CHEMISTRY AND BIOCHEMISTRY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Tomáš Randák, Ph.D.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7250757" y="4515587"/>
            <a:ext cx="3835348" cy="2199359"/>
            <a:chOff x="7880113" y="4352718"/>
            <a:chExt cx="3835348" cy="2199359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" t="13194" r="67917" b="78889"/>
            <a:stretch/>
          </p:blipFill>
          <p:spPr>
            <a:xfrm>
              <a:off x="7880113" y="4352718"/>
              <a:ext cx="2775277" cy="604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2" t="13934" r="30631" b="62042"/>
            <a:stretch/>
          </p:blipFill>
          <p:spPr>
            <a:xfrm>
              <a:off x="8049621" y="4793879"/>
              <a:ext cx="3665840" cy="1758198"/>
            </a:xfrm>
            <a:prstGeom prst="rect">
              <a:avLst/>
            </a:prstGeom>
          </p:spPr>
        </p:pic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15827"/>
            <a:ext cx="2406316" cy="1604036"/>
          </a:xfrm>
          <a:prstGeom prst="rect">
            <a:avLst/>
          </a:prstGeom>
        </p:spPr>
      </p:pic>
      <p:pic>
        <p:nvPicPr>
          <p:cNvPr id="21" name="Obrázek 4">
            <a:extLst>
              <a:ext uri="{FF2B5EF4-FFF2-40B4-BE49-F238E27FC236}">
                <a16:creationId xmlns:a16="http://schemas.microsoft.com/office/drawing/2014/main" id="{C0B016DD-F3A9-465C-BEB5-901E1BFA81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10818"/>
          <a:stretch/>
        </p:blipFill>
        <p:spPr bwMode="auto">
          <a:xfrm>
            <a:off x="9440779" y="2828237"/>
            <a:ext cx="2531021" cy="17259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7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3711922" y="1298767"/>
            <a:ext cx="4293917" cy="4376564"/>
            <a:chOff x="3695144" y="1243545"/>
            <a:chExt cx="4293917" cy="4376564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6" t="10000" r="66595" b="83259"/>
            <a:stretch/>
          </p:blipFill>
          <p:spPr>
            <a:xfrm>
              <a:off x="3960187" y="1243545"/>
              <a:ext cx="2462411" cy="535933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8" t="43195" r="67812" b="49722"/>
            <a:stretch/>
          </p:blipFill>
          <p:spPr>
            <a:xfrm>
              <a:off x="3695144" y="4391025"/>
              <a:ext cx="2541493" cy="600076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3" t="44337" r="27568" b="45105"/>
            <a:stretch/>
          </p:blipFill>
          <p:spPr>
            <a:xfrm>
              <a:off x="3965867" y="4821853"/>
              <a:ext cx="4023194" cy="798256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3" t="10450" r="27568" b="56673"/>
            <a:stretch/>
          </p:blipFill>
          <p:spPr>
            <a:xfrm>
              <a:off x="3960187" y="1650145"/>
              <a:ext cx="3990349" cy="2465359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000" y="1452851"/>
            <a:ext cx="3492000" cy="232821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851"/>
            <a:ext cx="3492000" cy="232830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b="4317"/>
          <a:stretch/>
        </p:blipFill>
        <p:spPr>
          <a:xfrm>
            <a:off x="0" y="4056828"/>
            <a:ext cx="3492000" cy="2331308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EE8368F7-FC5F-58B8-68B0-6A2E14F52EC6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DFF46EB5-0D8F-A981-F03F-540407E00C6F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5D170EB6-24E1-14C1-8D13-2D4595FAE551}"/>
                </a:ext>
              </a:extLst>
            </p:cNvPr>
            <p:cNvSpPr txBox="1"/>
            <p:nvPr/>
          </p:nvSpPr>
          <p:spPr>
            <a:xfrm>
              <a:off x="7674971" y="293646"/>
              <a:ext cx="4211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INSTITUTE OF AQUACULTURE AND PROTECTION OF WATERS</a:t>
              </a:r>
            </a:p>
          </p:txBody>
        </p:sp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72C8168A-BFD1-AB65-DEC0-27B2D131037A}"/>
              </a:ext>
            </a:extLst>
          </p:cNvPr>
          <p:cNvSpPr/>
          <p:nvPr/>
        </p:nvSpPr>
        <p:spPr>
          <a:xfrm>
            <a:off x="4239134" y="1775079"/>
            <a:ext cx="3466012" cy="2396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730ABAF-7614-4AA7-EE35-00A982A7A2A3}"/>
              </a:ext>
            </a:extLst>
          </p:cNvPr>
          <p:cNvSpPr txBox="1"/>
          <p:nvPr/>
        </p:nvSpPr>
        <p:spPr>
          <a:xfrm>
            <a:off x="4239134" y="2135322"/>
            <a:ext cx="3153084" cy="7437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CONTROLLED REPRODUCTION AND INTENSIVE FISH CULTURE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Assoc. Prof. Vlastimil Stejskal, Ph.D.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1AB91E1-942F-3478-2CF1-4DDEB69C5802}"/>
              </a:ext>
            </a:extLst>
          </p:cNvPr>
          <p:cNvSpPr txBox="1"/>
          <p:nvPr/>
        </p:nvSpPr>
        <p:spPr>
          <a:xfrm>
            <a:off x="4239134" y="3089243"/>
            <a:ext cx="3153084" cy="4360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LABORATORY OF NUTRITION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Assoc. Prof. Jan Mráz, Ph.D.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888CA44-A28C-3E81-3397-8B670531EC7A}"/>
              </a:ext>
            </a:extLst>
          </p:cNvPr>
          <p:cNvSpPr txBox="1"/>
          <p:nvPr/>
        </p:nvSpPr>
        <p:spPr>
          <a:xfrm>
            <a:off x="4323624" y="4981250"/>
            <a:ext cx="3261542" cy="5899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cs-CZ" sz="10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PROCESSING UNIT AND SHOP WITH FISH AND AQUACULTURE PRODUCTS</a:t>
            </a:r>
          </a:p>
          <a:p>
            <a:pPr>
              <a:spcBef>
                <a:spcPts val="400"/>
              </a:spcBef>
            </a:pPr>
            <a:r>
              <a:rPr lang="cs-CZ" sz="900" b="1" dirty="0">
                <a:solidFill>
                  <a:srgbClr val="5BBB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Kašpar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54863-0BF5-9FA8-3E36-42DF0CC4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000" y="4055475"/>
            <a:ext cx="3494760" cy="24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211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" y="1715865"/>
            <a:ext cx="3105600" cy="2329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1"/>
          <a:stretch/>
        </p:blipFill>
        <p:spPr>
          <a:xfrm>
            <a:off x="8884025" y="1715865"/>
            <a:ext cx="3307976" cy="23292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3987346" y="1636780"/>
            <a:ext cx="4019832" cy="2147600"/>
            <a:chOff x="3987346" y="1636780"/>
            <a:chExt cx="4019832" cy="2147600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6" t="10000" r="66595" b="83259"/>
            <a:stretch/>
          </p:blipFill>
          <p:spPr>
            <a:xfrm>
              <a:off x="3987346" y="1636780"/>
              <a:ext cx="2462411" cy="53593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3" t="9970" r="27657" b="67568"/>
            <a:stretch/>
          </p:blipFill>
          <p:spPr>
            <a:xfrm>
              <a:off x="4048309" y="2098029"/>
              <a:ext cx="3958869" cy="1686351"/>
            </a:xfrm>
            <a:prstGeom prst="rect">
              <a:avLst/>
            </a:prstGeom>
          </p:spPr>
        </p:pic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B0EB255D-5B54-11BC-E3F7-72A7D3843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08" y="4363744"/>
            <a:ext cx="3526940" cy="24476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BC30E4B-04CC-40A0-0B78-A5BA7D8C5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7245" y="4363744"/>
            <a:ext cx="3439249" cy="2447640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A1F12B85-112B-8C12-265D-ECE8D8B8E12C}"/>
              </a:ext>
            </a:extLst>
          </p:cNvPr>
          <p:cNvGrpSpPr/>
          <p:nvPr/>
        </p:nvGrpSpPr>
        <p:grpSpPr>
          <a:xfrm>
            <a:off x="7315200" y="152359"/>
            <a:ext cx="4876800" cy="1122180"/>
            <a:chOff x="7315200" y="152359"/>
            <a:chExt cx="4876800" cy="1122180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5C5C7441-DD56-A346-5BFC-703DA837BAD7}"/>
                </a:ext>
              </a:extLst>
            </p:cNvPr>
            <p:cNvSpPr/>
            <p:nvPr/>
          </p:nvSpPr>
          <p:spPr>
            <a:xfrm>
              <a:off x="7315200" y="152359"/>
              <a:ext cx="4876800" cy="1122180"/>
            </a:xfrm>
            <a:prstGeom prst="rect">
              <a:avLst/>
            </a:prstGeom>
            <a:solidFill>
              <a:srgbClr val="5BBB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31B446A6-2F34-0310-2322-8A4B229DDB1A}"/>
                </a:ext>
              </a:extLst>
            </p:cNvPr>
            <p:cNvSpPr txBox="1"/>
            <p:nvPr/>
          </p:nvSpPr>
          <p:spPr>
            <a:xfrm>
              <a:off x="7666006" y="293646"/>
              <a:ext cx="4211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INSTITUTE OF COMPLEX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412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86" y="254114"/>
            <a:ext cx="2850268" cy="55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345730" y="1263778"/>
            <a:ext cx="4933823" cy="2135592"/>
            <a:chOff x="-33511" y="1492908"/>
            <a:chExt cx="4933823" cy="2135592"/>
          </a:xfrm>
        </p:grpSpPr>
        <p:pic>
          <p:nvPicPr>
            <p:cNvPr id="11" name="Obrázek 10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92908"/>
              <a:ext cx="3060000" cy="2052000"/>
            </a:xfrm>
            <a:prstGeom prst="rect">
              <a:avLst/>
            </a:prstGeom>
          </p:spPr>
        </p:pic>
        <p:sp>
          <p:nvSpPr>
            <p:cNvPr id="28" name="TextovéPole 27"/>
            <p:cNvSpPr txBox="1"/>
            <p:nvPr/>
          </p:nvSpPr>
          <p:spPr>
            <a:xfrm>
              <a:off x="-33511" y="3099706"/>
              <a:ext cx="4933823" cy="5287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36000" rIns="72000" bIns="0" rtlCol="0">
              <a:spAutoFit/>
            </a:bodyPr>
            <a:lstStyle/>
            <a:p>
              <a:r>
                <a:rPr lang="en-US" sz="1600" b="1" dirty="0"/>
                <a:t>REPRODUCTIVE AND GENETIC</a:t>
              </a:r>
              <a:r>
                <a:rPr lang="cs-CZ" sz="1600" b="1" dirty="0"/>
                <a:t> </a:t>
              </a:r>
              <a:r>
                <a:rPr lang="en-US" sz="1600" b="1" dirty="0"/>
                <a:t>PROCEDURES FOR FISH BIODIVERSITY</a:t>
              </a:r>
              <a:r>
                <a:rPr lang="cs-CZ" sz="1600" b="1" dirty="0"/>
                <a:t> </a:t>
              </a:r>
              <a:r>
                <a:rPr lang="en-US" sz="1600" b="1" dirty="0"/>
                <a:t>CONSERVATION AND</a:t>
              </a:r>
              <a:r>
                <a:rPr lang="cs-CZ" sz="1600" b="1" dirty="0"/>
                <a:t> </a:t>
              </a:r>
              <a:r>
                <a:rPr lang="en-US" sz="1600" b="1" dirty="0"/>
                <a:t>AQUACULTURE </a:t>
              </a:r>
              <a:endParaRPr lang="cs-CZ" sz="1600" b="1" dirty="0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7837705" y="1262098"/>
            <a:ext cx="4204598" cy="2100921"/>
            <a:chOff x="5986990" y="1492908"/>
            <a:chExt cx="4518120" cy="2100921"/>
          </a:xfrm>
        </p:grpSpPr>
        <p:pic>
          <p:nvPicPr>
            <p:cNvPr id="14" name="Obrázek 13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145" y="1492908"/>
              <a:ext cx="3288173" cy="2052000"/>
            </a:xfrm>
            <a:prstGeom prst="rect">
              <a:avLst/>
            </a:prstGeom>
          </p:spPr>
        </p:pic>
        <p:sp>
          <p:nvSpPr>
            <p:cNvPr id="29" name="TextovéPole 28"/>
            <p:cNvSpPr txBox="1"/>
            <p:nvPr/>
          </p:nvSpPr>
          <p:spPr>
            <a:xfrm>
              <a:off x="5986990" y="3101386"/>
              <a:ext cx="451812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“</a:t>
              </a:r>
              <a:r>
                <a:rPr lang="en-US" sz="1600" b="1" dirty="0"/>
                <a:t>NEW” POLLUTANTS IN THE ENVIRONMENT AND THEIR EFFECT ON FRESHWATER ECOSYSTEMS</a:t>
              </a:r>
              <a:endParaRPr lang="cs-CZ" sz="1600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47962" y="4198043"/>
            <a:ext cx="4557413" cy="2182921"/>
            <a:chOff x="718862" y="4335200"/>
            <a:chExt cx="4557413" cy="2182921"/>
          </a:xfrm>
        </p:grpSpPr>
        <p:pic>
          <p:nvPicPr>
            <p:cNvPr id="48" name="Obrázek 47"/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7" b="4150"/>
            <a:stretch/>
          </p:blipFill>
          <p:spPr>
            <a:xfrm>
              <a:off x="718862" y="4335200"/>
              <a:ext cx="3060000" cy="2052000"/>
            </a:xfrm>
            <a:prstGeom prst="rect">
              <a:avLst/>
            </a:prstGeom>
          </p:spPr>
        </p:pic>
        <p:sp>
          <p:nvSpPr>
            <p:cNvPr id="30" name="TextovéPole 29"/>
            <p:cNvSpPr txBox="1"/>
            <p:nvPr/>
          </p:nvSpPr>
          <p:spPr>
            <a:xfrm>
              <a:off x="718862" y="6025678"/>
              <a:ext cx="455741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0" rIns="72000" bIns="0" rtlCol="0">
              <a:spAutoFit/>
            </a:bodyPr>
            <a:lstStyle/>
            <a:p>
              <a:r>
                <a:rPr lang="en-US" sz="1600" b="1" dirty="0"/>
                <a:t>SUSTAINABLE AQUACULTURE WITH A RESPONSIBLE WATER AND</a:t>
              </a:r>
              <a:r>
                <a:rPr lang="cs-CZ" sz="1600" b="1" dirty="0"/>
                <a:t> </a:t>
              </a:r>
              <a:r>
                <a:rPr lang="en-US" sz="1600" b="1" dirty="0"/>
                <a:t>NUTRIENT MANAGEMENT</a:t>
              </a:r>
              <a:endParaRPr lang="cs-CZ" sz="1600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7806428" y="4205853"/>
            <a:ext cx="3528322" cy="2175111"/>
            <a:chOff x="6827457" y="4388790"/>
            <a:chExt cx="3714635" cy="2175111"/>
          </a:xfrm>
        </p:grpSpPr>
        <p:pic>
          <p:nvPicPr>
            <p:cNvPr id="47" name="Obrázek 46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403" y="4388790"/>
              <a:ext cx="3221584" cy="2052000"/>
            </a:xfrm>
            <a:prstGeom prst="rect">
              <a:avLst/>
            </a:prstGeom>
          </p:spPr>
        </p:pic>
        <p:sp>
          <p:nvSpPr>
            <p:cNvPr id="34" name="TextovéPole 33"/>
            <p:cNvSpPr txBox="1"/>
            <p:nvPr/>
          </p:nvSpPr>
          <p:spPr>
            <a:xfrm>
              <a:off x="6827457" y="6071458"/>
              <a:ext cx="371463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72000" tIns="0" rIns="72000" bIns="0" rtlCol="0">
              <a:spAutoFit/>
            </a:bodyPr>
            <a:lstStyle/>
            <a:p>
              <a:r>
                <a:rPr lang="en-US" sz="1600" b="1" dirty="0"/>
                <a:t>FRESHWATER ECOSYSTEMS IN THE ERA OF GLOBAL CHANGE</a:t>
              </a:r>
              <a:endParaRPr lang="cs-CZ" sz="1600" b="1" dirty="0"/>
            </a:p>
          </p:txBody>
        </p:sp>
      </p:grp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62DCEA-A545-D9AB-7CB2-95ABC994F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469" y="254114"/>
            <a:ext cx="6393916" cy="71241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51D67C-7085-B73E-3EEA-7CADE9B8E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8045" y="3211310"/>
            <a:ext cx="3459460" cy="1081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F9C7C2-1DA4-41E0-68F0-B40A00BF46C0}"/>
              </a:ext>
            </a:extLst>
          </p:cNvPr>
          <p:cNvSpPr txBox="1"/>
          <p:nvPr/>
        </p:nvSpPr>
        <p:spPr>
          <a:xfrm>
            <a:off x="3590925" y="4032602"/>
            <a:ext cx="40481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1" dirty="0"/>
              <a:t>is a research facility necessary for comprehensive research and development with high financial and technological intensity, which is approved by the government and established for use by other research </a:t>
            </a:r>
            <a:r>
              <a:rPr lang="en-US" sz="1400" i="1" dirty="0" err="1"/>
              <a:t>organisations</a:t>
            </a:r>
            <a:r>
              <a:rPr lang="en-US" sz="1400" i="1" dirty="0"/>
              <a:t>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298365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47915</TotalTime>
  <Words>1057</Words>
  <Application>Microsoft Office PowerPoint</Application>
  <PresentationFormat>Širokoúhlá obrazovka</PresentationFormat>
  <Paragraphs>203</Paragraphs>
  <Slides>31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43" baseType="lpstr">
      <vt:lpstr>Aptos</vt:lpstr>
      <vt:lpstr>Arial</vt:lpstr>
      <vt:lpstr>Arial Black</vt:lpstr>
      <vt:lpstr>Calibri</vt:lpstr>
      <vt:lpstr>Calibri Light</vt:lpstr>
      <vt:lpstr>Candara</vt:lpstr>
      <vt:lpstr>Clara Sans</vt:lpstr>
      <vt:lpstr>Montserrat Black</vt:lpstr>
      <vt:lpstr>Signika</vt:lpstr>
      <vt:lpstr>Wingdings</vt:lpstr>
      <vt:lpstr>Motiv Office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Dana Brožová</dc:creator>
  <cp:lastModifiedBy>Pšenička Martin doc. Ing. Ph.D.</cp:lastModifiedBy>
  <cp:revision>2518</cp:revision>
  <cp:lastPrinted>2018-04-27T08:43:50Z</cp:lastPrinted>
  <dcterms:created xsi:type="dcterms:W3CDTF">2015-10-06T12:14:50Z</dcterms:created>
  <dcterms:modified xsi:type="dcterms:W3CDTF">2024-10-21T06:19:10Z</dcterms:modified>
</cp:coreProperties>
</file>